
<file path=[Content_Types].xml><?xml version="1.0" encoding="utf-8"?>
<Types xmlns="http://schemas.openxmlformats.org/package/2006/content-types">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525" r:id="rId2"/>
    <p:sldId id="1429" r:id="rId3"/>
    <p:sldId id="1391" r:id="rId4"/>
    <p:sldId id="1443" r:id="rId5"/>
    <p:sldId id="1444" r:id="rId6"/>
    <p:sldId id="1432" r:id="rId7"/>
    <p:sldId id="1445" r:id="rId8"/>
    <p:sldId id="1446" r:id="rId9"/>
    <p:sldId id="1447" r:id="rId10"/>
    <p:sldId id="1431" r:id="rId11"/>
    <p:sldId id="1448" r:id="rId12"/>
    <p:sldId id="1449" r:id="rId13"/>
    <p:sldId id="1450" r:id="rId14"/>
    <p:sldId id="1451" r:id="rId15"/>
    <p:sldId id="1452" r:id="rId16"/>
    <p:sldId id="1453" r:id="rId17"/>
    <p:sldId id="1454" r:id="rId18"/>
    <p:sldId id="1455" r:id="rId19"/>
    <p:sldId id="1456" r:id="rId20"/>
    <p:sldId id="1457" r:id="rId21"/>
    <p:sldId id="1459" r:id="rId22"/>
    <p:sldId id="1458" r:id="rId23"/>
    <p:sldId id="1460" r:id="rId24"/>
    <p:sldId id="1461" r:id="rId25"/>
    <p:sldId id="1462" r:id="rId26"/>
    <p:sldId id="1463" r:id="rId27"/>
    <p:sldId id="1464" r:id="rId28"/>
    <p:sldId id="1465" r:id="rId29"/>
    <p:sldId id="1466" r:id="rId30"/>
    <p:sldId id="1467" r:id="rId31"/>
    <p:sldId id="1468" r:id="rId32"/>
    <p:sldId id="1469" r:id="rId33"/>
    <p:sldId id="1470" r:id="rId34"/>
  </p:sldIdLst>
  <p:sldSz cx="9144000" cy="5143500" type="screen16x9"/>
  <p:notesSz cx="6858000" cy="9144000"/>
  <p:defaultTextStyle>
    <a:defPPr>
      <a:defRPr lang="en-US"/>
    </a:defPPr>
    <a:lvl1pPr algn="l" rtl="0" fontAlgn="base">
      <a:spcBef>
        <a:spcPct val="0"/>
      </a:spcBef>
      <a:spcAft>
        <a:spcPct val="0"/>
      </a:spcAft>
      <a:defRPr sz="3200" b="1" i="1" kern="1200">
        <a:solidFill>
          <a:schemeClr val="bg1"/>
        </a:solidFill>
        <a:latin typeface="Century Gothic" panose="020B0502020202020204" pitchFamily="34" charset="0"/>
        <a:ea typeface="+mn-ea"/>
        <a:cs typeface="Arial" panose="020B0604020202020204" pitchFamily="34" charset="0"/>
      </a:defRPr>
    </a:lvl1pPr>
    <a:lvl2pPr marL="457200" algn="l" rtl="0" fontAlgn="base">
      <a:spcBef>
        <a:spcPct val="0"/>
      </a:spcBef>
      <a:spcAft>
        <a:spcPct val="0"/>
      </a:spcAft>
      <a:defRPr sz="3200" b="1" i="1" kern="1200">
        <a:solidFill>
          <a:schemeClr val="bg1"/>
        </a:solidFill>
        <a:latin typeface="Century Gothic" panose="020B0502020202020204" pitchFamily="34" charset="0"/>
        <a:ea typeface="+mn-ea"/>
        <a:cs typeface="Arial" panose="020B0604020202020204" pitchFamily="34" charset="0"/>
      </a:defRPr>
    </a:lvl2pPr>
    <a:lvl3pPr marL="914400" algn="l" rtl="0" fontAlgn="base">
      <a:spcBef>
        <a:spcPct val="0"/>
      </a:spcBef>
      <a:spcAft>
        <a:spcPct val="0"/>
      </a:spcAft>
      <a:defRPr sz="3200" b="1" i="1" kern="1200">
        <a:solidFill>
          <a:schemeClr val="bg1"/>
        </a:solidFill>
        <a:latin typeface="Century Gothic" panose="020B0502020202020204" pitchFamily="34" charset="0"/>
        <a:ea typeface="+mn-ea"/>
        <a:cs typeface="Arial" panose="020B0604020202020204" pitchFamily="34" charset="0"/>
      </a:defRPr>
    </a:lvl3pPr>
    <a:lvl4pPr marL="1371600" algn="l" rtl="0" fontAlgn="base">
      <a:spcBef>
        <a:spcPct val="0"/>
      </a:spcBef>
      <a:spcAft>
        <a:spcPct val="0"/>
      </a:spcAft>
      <a:defRPr sz="3200" b="1" i="1" kern="1200">
        <a:solidFill>
          <a:schemeClr val="bg1"/>
        </a:solidFill>
        <a:latin typeface="Century Gothic" panose="020B0502020202020204" pitchFamily="34" charset="0"/>
        <a:ea typeface="+mn-ea"/>
        <a:cs typeface="Arial" panose="020B0604020202020204" pitchFamily="34" charset="0"/>
      </a:defRPr>
    </a:lvl4pPr>
    <a:lvl5pPr marL="1828800" algn="l" rtl="0" fontAlgn="base">
      <a:spcBef>
        <a:spcPct val="0"/>
      </a:spcBef>
      <a:spcAft>
        <a:spcPct val="0"/>
      </a:spcAft>
      <a:defRPr sz="3200" b="1" i="1" kern="1200">
        <a:solidFill>
          <a:schemeClr val="bg1"/>
        </a:solidFill>
        <a:latin typeface="Century Gothic" panose="020B0502020202020204" pitchFamily="34" charset="0"/>
        <a:ea typeface="+mn-ea"/>
        <a:cs typeface="Arial" panose="020B0604020202020204" pitchFamily="34" charset="0"/>
      </a:defRPr>
    </a:lvl5pPr>
    <a:lvl6pPr marL="2286000" algn="l" defTabSz="914400" rtl="0" eaLnBrk="1" latinLnBrk="0" hangingPunct="1">
      <a:defRPr sz="3200" b="1" i="1" kern="1200">
        <a:solidFill>
          <a:schemeClr val="bg1"/>
        </a:solidFill>
        <a:latin typeface="Century Gothic" panose="020B0502020202020204" pitchFamily="34" charset="0"/>
        <a:ea typeface="+mn-ea"/>
        <a:cs typeface="Arial" panose="020B0604020202020204" pitchFamily="34" charset="0"/>
      </a:defRPr>
    </a:lvl6pPr>
    <a:lvl7pPr marL="2743200" algn="l" defTabSz="914400" rtl="0" eaLnBrk="1" latinLnBrk="0" hangingPunct="1">
      <a:defRPr sz="3200" b="1" i="1" kern="1200">
        <a:solidFill>
          <a:schemeClr val="bg1"/>
        </a:solidFill>
        <a:latin typeface="Century Gothic" panose="020B0502020202020204" pitchFamily="34" charset="0"/>
        <a:ea typeface="+mn-ea"/>
        <a:cs typeface="Arial" panose="020B0604020202020204" pitchFamily="34" charset="0"/>
      </a:defRPr>
    </a:lvl7pPr>
    <a:lvl8pPr marL="3200400" algn="l" defTabSz="914400" rtl="0" eaLnBrk="1" latinLnBrk="0" hangingPunct="1">
      <a:defRPr sz="3200" b="1" i="1" kern="1200">
        <a:solidFill>
          <a:schemeClr val="bg1"/>
        </a:solidFill>
        <a:latin typeface="Century Gothic" panose="020B0502020202020204" pitchFamily="34" charset="0"/>
        <a:ea typeface="+mn-ea"/>
        <a:cs typeface="Arial" panose="020B0604020202020204" pitchFamily="34" charset="0"/>
      </a:defRPr>
    </a:lvl8pPr>
    <a:lvl9pPr marL="3657600" algn="l" defTabSz="914400" rtl="0" eaLnBrk="1" latinLnBrk="0" hangingPunct="1">
      <a:defRPr sz="3200" b="1" i="1" kern="1200">
        <a:solidFill>
          <a:schemeClr val="bg1"/>
        </a:solidFill>
        <a:latin typeface="Century Gothic" panose="020B0502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04040"/>
    <a:srgbClr val="000000"/>
    <a:srgbClr val="C9FFEE"/>
    <a:srgbClr val="FFFF00"/>
    <a:srgbClr val="EAEAEA"/>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C8088DC-0033-4F42-A3E6-F59ABD572360}" v="536" dt="2021-11-19T15:05:44.46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191" autoAdjust="0"/>
    <p:restoredTop sz="94684" autoAdjust="0"/>
  </p:normalViewPr>
  <p:slideViewPr>
    <p:cSldViewPr>
      <p:cViewPr varScale="1">
        <p:scale>
          <a:sx n="106" d="100"/>
          <a:sy n="106" d="100"/>
        </p:scale>
        <p:origin x="82" y="158"/>
      </p:cViewPr>
      <p:guideLst>
        <p:guide orient="horz" pos="162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40" Type="http://schemas.microsoft.com/office/2016/11/relationships/changesInfo" Target="changesInfos/changesInfo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d Godfrey" userId="61aa7c48ee0e3db0" providerId="LiveId" clId="{4C8088DC-0033-4F42-A3E6-F59ABD572360}"/>
    <pc:docChg chg="undo custSel addSld delSld modSld sldOrd">
      <pc:chgData name="Ed Godfrey" userId="61aa7c48ee0e3db0" providerId="LiveId" clId="{4C8088DC-0033-4F42-A3E6-F59ABD572360}" dt="2021-11-19T15:05:55.108" v="1520" actId="207"/>
      <pc:docMkLst>
        <pc:docMk/>
      </pc:docMkLst>
      <pc:sldChg chg="modSp mod">
        <pc:chgData name="Ed Godfrey" userId="61aa7c48ee0e3db0" providerId="LiveId" clId="{4C8088DC-0033-4F42-A3E6-F59ABD572360}" dt="2021-11-19T14:12:13.113" v="24" actId="20577"/>
        <pc:sldMkLst>
          <pc:docMk/>
          <pc:sldMk cId="0" sldId="525"/>
        </pc:sldMkLst>
        <pc:spChg chg="mod">
          <ac:chgData name="Ed Godfrey" userId="61aa7c48ee0e3db0" providerId="LiveId" clId="{4C8088DC-0033-4F42-A3E6-F59ABD572360}" dt="2021-11-19T14:12:13.113" v="24" actId="20577"/>
          <ac:spMkLst>
            <pc:docMk/>
            <pc:sldMk cId="0" sldId="525"/>
            <ac:spMk id="5" creationId="{2A15F6D3-56F6-4FB7-BE8C-FA1D4D651CED}"/>
          </ac:spMkLst>
        </pc:spChg>
        <pc:spChg chg="mod">
          <ac:chgData name="Ed Godfrey" userId="61aa7c48ee0e3db0" providerId="LiveId" clId="{4C8088DC-0033-4F42-A3E6-F59ABD572360}" dt="2021-11-19T14:12:07.158" v="17" actId="20577"/>
          <ac:spMkLst>
            <pc:docMk/>
            <pc:sldMk cId="0" sldId="525"/>
            <ac:spMk id="2050" creationId="{84185356-F473-4163-A17C-84BC2C14A278}"/>
          </ac:spMkLst>
        </pc:spChg>
      </pc:sldChg>
      <pc:sldChg chg="addSp modSp mod modAnim">
        <pc:chgData name="Ed Godfrey" userId="61aa7c48ee0e3db0" providerId="LiveId" clId="{4C8088DC-0033-4F42-A3E6-F59ABD572360}" dt="2021-11-19T14:18:56.583" v="168"/>
        <pc:sldMkLst>
          <pc:docMk/>
          <pc:sldMk cId="177088853" sldId="1391"/>
        </pc:sldMkLst>
        <pc:spChg chg="mod">
          <ac:chgData name="Ed Godfrey" userId="61aa7c48ee0e3db0" providerId="LiveId" clId="{4C8088DC-0033-4F42-A3E6-F59ABD572360}" dt="2021-11-19T14:16:13.785" v="86" actId="6549"/>
          <ac:spMkLst>
            <pc:docMk/>
            <pc:sldMk cId="177088853" sldId="1391"/>
            <ac:spMk id="4" creationId="{99A5647C-9A6D-4A09-BF57-1617A63B13BA}"/>
          </ac:spMkLst>
        </pc:spChg>
        <pc:spChg chg="add mod">
          <ac:chgData name="Ed Godfrey" userId="61aa7c48ee0e3db0" providerId="LiveId" clId="{4C8088DC-0033-4F42-A3E6-F59ABD572360}" dt="2021-11-19T14:18:11.129" v="164" actId="12"/>
          <ac:spMkLst>
            <pc:docMk/>
            <pc:sldMk cId="177088853" sldId="1391"/>
            <ac:spMk id="5" creationId="{40C5BBDC-4C7E-4BC0-B915-A446B7AE4417}"/>
          </ac:spMkLst>
        </pc:spChg>
        <pc:spChg chg="add mod">
          <ac:chgData name="Ed Godfrey" userId="61aa7c48ee0e3db0" providerId="LiveId" clId="{4C8088DC-0033-4F42-A3E6-F59ABD572360}" dt="2021-11-19T14:18:15.373" v="165" actId="12"/>
          <ac:spMkLst>
            <pc:docMk/>
            <pc:sldMk cId="177088853" sldId="1391"/>
            <ac:spMk id="6" creationId="{D10DC94E-C7BC-441C-A68E-7A617908E93E}"/>
          </ac:spMkLst>
        </pc:spChg>
        <pc:spChg chg="add mod">
          <ac:chgData name="Ed Godfrey" userId="61aa7c48ee0e3db0" providerId="LiveId" clId="{4C8088DC-0033-4F42-A3E6-F59ABD572360}" dt="2021-11-19T14:18:20.187" v="166" actId="12"/>
          <ac:spMkLst>
            <pc:docMk/>
            <pc:sldMk cId="177088853" sldId="1391"/>
            <ac:spMk id="7" creationId="{EE169F56-1F07-43F3-B990-9F3AC4380D21}"/>
          </ac:spMkLst>
        </pc:spChg>
        <pc:spChg chg="mod">
          <ac:chgData name="Ed Godfrey" userId="61aa7c48ee0e3db0" providerId="LiveId" clId="{4C8088DC-0033-4F42-A3E6-F59ABD572360}" dt="2021-11-19T14:15:41.727" v="82" actId="20577"/>
          <ac:spMkLst>
            <pc:docMk/>
            <pc:sldMk cId="177088853" sldId="1391"/>
            <ac:spMk id="5123" creationId="{E18300FC-3653-4872-8E08-6A73A96457CA}"/>
          </ac:spMkLst>
        </pc:spChg>
      </pc:sldChg>
      <pc:sldChg chg="del ord">
        <pc:chgData name="Ed Godfrey" userId="61aa7c48ee0e3db0" providerId="LiveId" clId="{4C8088DC-0033-4F42-A3E6-F59ABD572360}" dt="2021-11-19T15:05:01.005" v="1505" actId="47"/>
        <pc:sldMkLst>
          <pc:docMk/>
          <pc:sldMk cId="1519565353" sldId="1407"/>
        </pc:sldMkLst>
      </pc:sldChg>
      <pc:sldChg chg="del">
        <pc:chgData name="Ed Godfrey" userId="61aa7c48ee0e3db0" providerId="LiveId" clId="{4C8088DC-0033-4F42-A3E6-F59ABD572360}" dt="2021-11-19T15:05:20.146" v="1515" actId="47"/>
        <pc:sldMkLst>
          <pc:docMk/>
          <pc:sldMk cId="4205395227" sldId="1428"/>
        </pc:sldMkLst>
      </pc:sldChg>
      <pc:sldChg chg="add del">
        <pc:chgData name="Ed Godfrey" userId="61aa7c48ee0e3db0" providerId="LiveId" clId="{4C8088DC-0033-4F42-A3E6-F59ABD572360}" dt="2021-11-19T15:04:58.655" v="1504"/>
        <pc:sldMkLst>
          <pc:docMk/>
          <pc:sldMk cId="3269634081" sldId="1429"/>
        </pc:sldMkLst>
      </pc:sldChg>
      <pc:sldChg chg="del">
        <pc:chgData name="Ed Godfrey" userId="61aa7c48ee0e3db0" providerId="LiveId" clId="{4C8088DC-0033-4F42-A3E6-F59ABD572360}" dt="2021-11-19T14:25:31.065" v="514" actId="47"/>
        <pc:sldMkLst>
          <pc:docMk/>
          <pc:sldMk cId="576431217" sldId="1430"/>
        </pc:sldMkLst>
      </pc:sldChg>
      <pc:sldChg chg="modSp mod ord modAnim">
        <pc:chgData name="Ed Godfrey" userId="61aa7c48ee0e3db0" providerId="LiveId" clId="{4C8088DC-0033-4F42-A3E6-F59ABD572360}" dt="2021-11-19T14:40:00.880" v="779" actId="20578"/>
        <pc:sldMkLst>
          <pc:docMk/>
          <pc:sldMk cId="886468769" sldId="1431"/>
        </pc:sldMkLst>
        <pc:spChg chg="mod">
          <ac:chgData name="Ed Godfrey" userId="61aa7c48ee0e3db0" providerId="LiveId" clId="{4C8088DC-0033-4F42-A3E6-F59ABD572360}" dt="2021-11-19T14:35:59.841" v="687" actId="255"/>
          <ac:spMkLst>
            <pc:docMk/>
            <pc:sldMk cId="886468769" sldId="1431"/>
            <ac:spMk id="4" creationId="{99A5647C-9A6D-4A09-BF57-1617A63B13BA}"/>
          </ac:spMkLst>
        </pc:spChg>
        <pc:spChg chg="mod">
          <ac:chgData name="Ed Godfrey" userId="61aa7c48ee0e3db0" providerId="LiveId" clId="{4C8088DC-0033-4F42-A3E6-F59ABD572360}" dt="2021-11-19T14:33:29.245" v="656" actId="20577"/>
          <ac:spMkLst>
            <pc:docMk/>
            <pc:sldMk cId="886468769" sldId="1431"/>
            <ac:spMk id="5123" creationId="{E18300FC-3653-4872-8E08-6A73A96457CA}"/>
          </ac:spMkLst>
        </pc:spChg>
      </pc:sldChg>
      <pc:sldChg chg="modSp mod ord modTransition">
        <pc:chgData name="Ed Godfrey" userId="61aa7c48ee0e3db0" providerId="LiveId" clId="{4C8088DC-0033-4F42-A3E6-F59ABD572360}" dt="2021-11-19T14:26:38.278" v="531"/>
        <pc:sldMkLst>
          <pc:docMk/>
          <pc:sldMk cId="528609880" sldId="1432"/>
        </pc:sldMkLst>
        <pc:spChg chg="mod">
          <ac:chgData name="Ed Godfrey" userId="61aa7c48ee0e3db0" providerId="LiveId" clId="{4C8088DC-0033-4F42-A3E6-F59ABD572360}" dt="2021-11-19T14:26:03.914" v="528" actId="115"/>
          <ac:spMkLst>
            <pc:docMk/>
            <pc:sldMk cId="528609880" sldId="1432"/>
            <ac:spMk id="4" creationId="{99A5647C-9A6D-4A09-BF57-1617A63B13BA}"/>
          </ac:spMkLst>
        </pc:spChg>
        <pc:spChg chg="mod">
          <ac:chgData name="Ed Godfrey" userId="61aa7c48ee0e3db0" providerId="LiveId" clId="{4C8088DC-0033-4F42-A3E6-F59ABD572360}" dt="2021-11-19T14:25:56.791" v="526" actId="20577"/>
          <ac:spMkLst>
            <pc:docMk/>
            <pc:sldMk cId="528609880" sldId="1432"/>
            <ac:spMk id="5123" creationId="{E18300FC-3653-4872-8E08-6A73A96457CA}"/>
          </ac:spMkLst>
        </pc:spChg>
      </pc:sldChg>
      <pc:sldChg chg="del">
        <pc:chgData name="Ed Godfrey" userId="61aa7c48ee0e3db0" providerId="LiveId" clId="{4C8088DC-0033-4F42-A3E6-F59ABD572360}" dt="2021-11-19T15:05:15.081" v="1507" actId="47"/>
        <pc:sldMkLst>
          <pc:docMk/>
          <pc:sldMk cId="500347803" sldId="1433"/>
        </pc:sldMkLst>
      </pc:sldChg>
      <pc:sldChg chg="del">
        <pc:chgData name="Ed Godfrey" userId="61aa7c48ee0e3db0" providerId="LiveId" clId="{4C8088DC-0033-4F42-A3E6-F59ABD572360}" dt="2021-11-19T15:05:15.368" v="1508" actId="47"/>
        <pc:sldMkLst>
          <pc:docMk/>
          <pc:sldMk cId="3856642544" sldId="1434"/>
        </pc:sldMkLst>
      </pc:sldChg>
      <pc:sldChg chg="del">
        <pc:chgData name="Ed Godfrey" userId="61aa7c48ee0e3db0" providerId="LiveId" clId="{4C8088DC-0033-4F42-A3E6-F59ABD572360}" dt="2021-11-19T15:05:15.716" v="1509" actId="47"/>
        <pc:sldMkLst>
          <pc:docMk/>
          <pc:sldMk cId="1171133699" sldId="1435"/>
        </pc:sldMkLst>
      </pc:sldChg>
      <pc:sldChg chg="del">
        <pc:chgData name="Ed Godfrey" userId="61aa7c48ee0e3db0" providerId="LiveId" clId="{4C8088DC-0033-4F42-A3E6-F59ABD572360}" dt="2021-11-19T15:05:16.070" v="1510" actId="47"/>
        <pc:sldMkLst>
          <pc:docMk/>
          <pc:sldMk cId="1250896758" sldId="1436"/>
        </pc:sldMkLst>
      </pc:sldChg>
      <pc:sldChg chg="del">
        <pc:chgData name="Ed Godfrey" userId="61aa7c48ee0e3db0" providerId="LiveId" clId="{4C8088DC-0033-4F42-A3E6-F59ABD572360}" dt="2021-11-19T15:05:16.445" v="1511" actId="47"/>
        <pc:sldMkLst>
          <pc:docMk/>
          <pc:sldMk cId="826306387" sldId="1437"/>
        </pc:sldMkLst>
      </pc:sldChg>
      <pc:sldChg chg="del">
        <pc:chgData name="Ed Godfrey" userId="61aa7c48ee0e3db0" providerId="LiveId" clId="{4C8088DC-0033-4F42-A3E6-F59ABD572360}" dt="2021-11-19T15:05:16.811" v="1512" actId="47"/>
        <pc:sldMkLst>
          <pc:docMk/>
          <pc:sldMk cId="3434994609" sldId="1438"/>
        </pc:sldMkLst>
      </pc:sldChg>
      <pc:sldChg chg="del">
        <pc:chgData name="Ed Godfrey" userId="61aa7c48ee0e3db0" providerId="LiveId" clId="{4C8088DC-0033-4F42-A3E6-F59ABD572360}" dt="2021-11-19T15:05:17.229" v="1513" actId="47"/>
        <pc:sldMkLst>
          <pc:docMk/>
          <pc:sldMk cId="1560227609" sldId="1439"/>
        </pc:sldMkLst>
      </pc:sldChg>
      <pc:sldChg chg="del">
        <pc:chgData name="Ed Godfrey" userId="61aa7c48ee0e3db0" providerId="LiveId" clId="{4C8088DC-0033-4F42-A3E6-F59ABD572360}" dt="2021-11-19T15:05:17.694" v="1514" actId="47"/>
        <pc:sldMkLst>
          <pc:docMk/>
          <pc:sldMk cId="1157185120" sldId="1440"/>
        </pc:sldMkLst>
      </pc:sldChg>
      <pc:sldChg chg="del">
        <pc:chgData name="Ed Godfrey" userId="61aa7c48ee0e3db0" providerId="LiveId" clId="{4C8088DC-0033-4F42-A3E6-F59ABD572360}" dt="2021-11-19T14:25:27.323" v="511" actId="47"/>
        <pc:sldMkLst>
          <pc:docMk/>
          <pc:sldMk cId="280302433" sldId="1441"/>
        </pc:sldMkLst>
      </pc:sldChg>
      <pc:sldChg chg="del">
        <pc:chgData name="Ed Godfrey" userId="61aa7c48ee0e3db0" providerId="LiveId" clId="{4C8088DC-0033-4F42-A3E6-F59ABD572360}" dt="2021-11-19T14:25:28.965" v="512" actId="47"/>
        <pc:sldMkLst>
          <pc:docMk/>
          <pc:sldMk cId="1270265158" sldId="1442"/>
        </pc:sldMkLst>
      </pc:sldChg>
      <pc:sldChg chg="delSp modSp add mod delAnim modAnim">
        <pc:chgData name="Ed Godfrey" userId="61aa7c48ee0e3db0" providerId="LiveId" clId="{4C8088DC-0033-4F42-A3E6-F59ABD572360}" dt="2021-11-19T14:21:55.315" v="446"/>
        <pc:sldMkLst>
          <pc:docMk/>
          <pc:sldMk cId="1833500623" sldId="1443"/>
        </pc:sldMkLst>
        <pc:spChg chg="mod">
          <ac:chgData name="Ed Godfrey" userId="61aa7c48ee0e3db0" providerId="LiveId" clId="{4C8088DC-0033-4F42-A3E6-F59ABD572360}" dt="2021-11-19T14:20:21.209" v="220" actId="1036"/>
          <ac:spMkLst>
            <pc:docMk/>
            <pc:sldMk cId="1833500623" sldId="1443"/>
            <ac:spMk id="4" creationId="{99A5647C-9A6D-4A09-BF57-1617A63B13BA}"/>
          </ac:spMkLst>
        </pc:spChg>
        <pc:spChg chg="mod">
          <ac:chgData name="Ed Godfrey" userId="61aa7c48ee0e3db0" providerId="LiveId" clId="{4C8088DC-0033-4F42-A3E6-F59ABD572360}" dt="2021-11-19T14:20:42.992" v="421" actId="6549"/>
          <ac:spMkLst>
            <pc:docMk/>
            <pc:sldMk cId="1833500623" sldId="1443"/>
            <ac:spMk id="5" creationId="{40C5BBDC-4C7E-4BC0-B915-A446B7AE4417}"/>
          </ac:spMkLst>
        </pc:spChg>
        <pc:spChg chg="mod">
          <ac:chgData name="Ed Godfrey" userId="61aa7c48ee0e3db0" providerId="LiveId" clId="{4C8088DC-0033-4F42-A3E6-F59ABD572360}" dt="2021-11-19T14:21:18.448" v="437"/>
          <ac:spMkLst>
            <pc:docMk/>
            <pc:sldMk cId="1833500623" sldId="1443"/>
            <ac:spMk id="6" creationId="{D10DC94E-C7BC-441C-A68E-7A617908E93E}"/>
          </ac:spMkLst>
        </pc:spChg>
        <pc:spChg chg="del">
          <ac:chgData name="Ed Godfrey" userId="61aa7c48ee0e3db0" providerId="LiveId" clId="{4C8088DC-0033-4F42-A3E6-F59ABD572360}" dt="2021-11-19T14:21:24.311" v="438" actId="21"/>
          <ac:spMkLst>
            <pc:docMk/>
            <pc:sldMk cId="1833500623" sldId="1443"/>
            <ac:spMk id="7" creationId="{EE169F56-1F07-43F3-B990-9F3AC4380D21}"/>
          </ac:spMkLst>
        </pc:spChg>
        <pc:spChg chg="mod">
          <ac:chgData name="Ed Godfrey" userId="61aa7c48ee0e3db0" providerId="LiveId" clId="{4C8088DC-0033-4F42-A3E6-F59ABD572360}" dt="2021-11-19T14:20:05.127" v="213" actId="20577"/>
          <ac:spMkLst>
            <pc:docMk/>
            <pc:sldMk cId="1833500623" sldId="1443"/>
            <ac:spMk id="5123" creationId="{E18300FC-3653-4872-8E08-6A73A96457CA}"/>
          </ac:spMkLst>
        </pc:spChg>
      </pc:sldChg>
      <pc:sldChg chg="delSp modSp add mod delAnim modAnim">
        <pc:chgData name="Ed Godfrey" userId="61aa7c48ee0e3db0" providerId="LiveId" clId="{4C8088DC-0033-4F42-A3E6-F59ABD572360}" dt="2021-11-19T14:24:23.503" v="510"/>
        <pc:sldMkLst>
          <pc:docMk/>
          <pc:sldMk cId="4261914744" sldId="1444"/>
        </pc:sldMkLst>
        <pc:spChg chg="mod">
          <ac:chgData name="Ed Godfrey" userId="61aa7c48ee0e3db0" providerId="LiveId" clId="{4C8088DC-0033-4F42-A3E6-F59ABD572360}" dt="2021-11-19T14:24:05.634" v="495" actId="255"/>
          <ac:spMkLst>
            <pc:docMk/>
            <pc:sldMk cId="4261914744" sldId="1444"/>
            <ac:spMk id="4" creationId="{99A5647C-9A6D-4A09-BF57-1617A63B13BA}"/>
          </ac:spMkLst>
        </pc:spChg>
        <pc:spChg chg="del">
          <ac:chgData name="Ed Godfrey" userId="61aa7c48ee0e3db0" providerId="LiveId" clId="{4C8088DC-0033-4F42-A3E6-F59ABD572360}" dt="2021-11-19T14:23:15.477" v="488" actId="21"/>
          <ac:spMkLst>
            <pc:docMk/>
            <pc:sldMk cId="4261914744" sldId="1444"/>
            <ac:spMk id="5" creationId="{40C5BBDC-4C7E-4BC0-B915-A446B7AE4417}"/>
          </ac:spMkLst>
        </pc:spChg>
        <pc:spChg chg="del">
          <ac:chgData name="Ed Godfrey" userId="61aa7c48ee0e3db0" providerId="LiveId" clId="{4C8088DC-0033-4F42-A3E6-F59ABD572360}" dt="2021-11-19T14:23:19.060" v="489" actId="21"/>
          <ac:spMkLst>
            <pc:docMk/>
            <pc:sldMk cId="4261914744" sldId="1444"/>
            <ac:spMk id="6" creationId="{D10DC94E-C7BC-441C-A68E-7A617908E93E}"/>
          </ac:spMkLst>
        </pc:spChg>
        <pc:spChg chg="mod">
          <ac:chgData name="Ed Godfrey" userId="61aa7c48ee0e3db0" providerId="LiveId" clId="{4C8088DC-0033-4F42-A3E6-F59ABD572360}" dt="2021-11-19T14:22:55.168" v="485" actId="20577"/>
          <ac:spMkLst>
            <pc:docMk/>
            <pc:sldMk cId="4261914744" sldId="1444"/>
            <ac:spMk id="5123" creationId="{E18300FC-3653-4872-8E08-6A73A96457CA}"/>
          </ac:spMkLst>
        </pc:spChg>
      </pc:sldChg>
      <pc:sldChg chg="modSp add mod">
        <pc:chgData name="Ed Godfrey" userId="61aa7c48ee0e3db0" providerId="LiveId" clId="{4C8088DC-0033-4F42-A3E6-F59ABD572360}" dt="2021-11-19T14:27:31.572" v="551" actId="115"/>
        <pc:sldMkLst>
          <pc:docMk/>
          <pc:sldMk cId="1182984452" sldId="1445"/>
        </pc:sldMkLst>
        <pc:spChg chg="mod">
          <ac:chgData name="Ed Godfrey" userId="61aa7c48ee0e3db0" providerId="LiveId" clId="{4C8088DC-0033-4F42-A3E6-F59ABD572360}" dt="2021-11-19T14:27:31.572" v="551" actId="115"/>
          <ac:spMkLst>
            <pc:docMk/>
            <pc:sldMk cId="1182984452" sldId="1445"/>
            <ac:spMk id="4" creationId="{99A5647C-9A6D-4A09-BF57-1617A63B13BA}"/>
          </ac:spMkLst>
        </pc:spChg>
        <pc:spChg chg="mod">
          <ac:chgData name="Ed Godfrey" userId="61aa7c48ee0e3db0" providerId="LiveId" clId="{4C8088DC-0033-4F42-A3E6-F59ABD572360}" dt="2021-11-19T14:27:16.211" v="548" actId="20577"/>
          <ac:spMkLst>
            <pc:docMk/>
            <pc:sldMk cId="1182984452" sldId="1445"/>
            <ac:spMk id="5123" creationId="{E18300FC-3653-4872-8E08-6A73A96457CA}"/>
          </ac:spMkLst>
        </pc:spChg>
      </pc:sldChg>
      <pc:sldChg chg="addSp delSp modSp add mod modAnim">
        <pc:chgData name="Ed Godfrey" userId="61aa7c48ee0e3db0" providerId="LiveId" clId="{4C8088DC-0033-4F42-A3E6-F59ABD572360}" dt="2021-11-19T14:30:07.799" v="648"/>
        <pc:sldMkLst>
          <pc:docMk/>
          <pc:sldMk cId="3806280516" sldId="1446"/>
        </pc:sldMkLst>
        <pc:spChg chg="mod">
          <ac:chgData name="Ed Godfrey" userId="61aa7c48ee0e3db0" providerId="LiveId" clId="{4C8088DC-0033-4F42-A3E6-F59ABD572360}" dt="2021-11-19T14:28:22.760" v="582" actId="20577"/>
          <ac:spMkLst>
            <pc:docMk/>
            <pc:sldMk cId="3806280516" sldId="1446"/>
            <ac:spMk id="4" creationId="{99A5647C-9A6D-4A09-BF57-1617A63B13BA}"/>
          </ac:spMkLst>
        </pc:spChg>
        <pc:spChg chg="add mod">
          <ac:chgData name="Ed Godfrey" userId="61aa7c48ee0e3db0" providerId="LiveId" clId="{4C8088DC-0033-4F42-A3E6-F59ABD572360}" dt="2021-11-19T14:28:49.872" v="611" actId="5793"/>
          <ac:spMkLst>
            <pc:docMk/>
            <pc:sldMk cId="3806280516" sldId="1446"/>
            <ac:spMk id="5" creationId="{6FDC0751-1F2B-460E-B165-7C66205391AF}"/>
          </ac:spMkLst>
        </pc:spChg>
        <pc:spChg chg="add mod">
          <ac:chgData name="Ed Godfrey" userId="61aa7c48ee0e3db0" providerId="LiveId" clId="{4C8088DC-0033-4F42-A3E6-F59ABD572360}" dt="2021-11-19T14:29:41.954" v="636" actId="5793"/>
          <ac:spMkLst>
            <pc:docMk/>
            <pc:sldMk cId="3806280516" sldId="1446"/>
            <ac:spMk id="6" creationId="{78CF1281-C8DA-4BBF-9B6C-55BFC6B8F92A}"/>
          </ac:spMkLst>
        </pc:spChg>
        <pc:spChg chg="add del mod">
          <ac:chgData name="Ed Godfrey" userId="61aa7c48ee0e3db0" providerId="LiveId" clId="{4C8088DC-0033-4F42-A3E6-F59ABD572360}" dt="2021-11-19T14:29:25.756" v="629"/>
          <ac:spMkLst>
            <pc:docMk/>
            <pc:sldMk cId="3806280516" sldId="1446"/>
            <ac:spMk id="7" creationId="{5281016F-AFFE-4536-BB77-A596FF5755FC}"/>
          </ac:spMkLst>
        </pc:spChg>
        <pc:spChg chg="mod">
          <ac:chgData name="Ed Godfrey" userId="61aa7c48ee0e3db0" providerId="LiveId" clId="{4C8088DC-0033-4F42-A3E6-F59ABD572360}" dt="2021-11-19T14:28:17.890" v="577" actId="20577"/>
          <ac:spMkLst>
            <pc:docMk/>
            <pc:sldMk cId="3806280516" sldId="1446"/>
            <ac:spMk id="5123" creationId="{E18300FC-3653-4872-8E08-6A73A96457CA}"/>
          </ac:spMkLst>
        </pc:spChg>
      </pc:sldChg>
      <pc:sldChg chg="modSp add mod">
        <pc:chgData name="Ed Godfrey" userId="61aa7c48ee0e3db0" providerId="LiveId" clId="{4C8088DC-0033-4F42-A3E6-F59ABD572360}" dt="2021-11-19T14:35:28.470" v="686" actId="20577"/>
        <pc:sldMkLst>
          <pc:docMk/>
          <pc:sldMk cId="536463948" sldId="1447"/>
        </pc:sldMkLst>
        <pc:spChg chg="mod">
          <ac:chgData name="Ed Godfrey" userId="61aa7c48ee0e3db0" providerId="LiveId" clId="{4C8088DC-0033-4F42-A3E6-F59ABD572360}" dt="2021-11-19T14:35:07.730" v="659"/>
          <ac:spMkLst>
            <pc:docMk/>
            <pc:sldMk cId="536463948" sldId="1447"/>
            <ac:spMk id="4" creationId="{99A5647C-9A6D-4A09-BF57-1617A63B13BA}"/>
          </ac:spMkLst>
        </pc:spChg>
        <pc:spChg chg="mod">
          <ac:chgData name="Ed Godfrey" userId="61aa7c48ee0e3db0" providerId="LiveId" clId="{4C8088DC-0033-4F42-A3E6-F59ABD572360}" dt="2021-11-19T14:35:28.470" v="686" actId="20577"/>
          <ac:spMkLst>
            <pc:docMk/>
            <pc:sldMk cId="536463948" sldId="1447"/>
            <ac:spMk id="5123" creationId="{E18300FC-3653-4872-8E08-6A73A96457CA}"/>
          </ac:spMkLst>
        </pc:spChg>
      </pc:sldChg>
      <pc:sldChg chg="modSp add mod modAnim">
        <pc:chgData name="Ed Godfrey" userId="61aa7c48ee0e3db0" providerId="LiveId" clId="{4C8088DC-0033-4F42-A3E6-F59ABD572360}" dt="2021-11-19T14:38:02.529" v="765" actId="115"/>
        <pc:sldMkLst>
          <pc:docMk/>
          <pc:sldMk cId="2665522932" sldId="1448"/>
        </pc:sldMkLst>
        <pc:spChg chg="mod">
          <ac:chgData name="Ed Godfrey" userId="61aa7c48ee0e3db0" providerId="LiveId" clId="{4C8088DC-0033-4F42-A3E6-F59ABD572360}" dt="2021-11-19T14:38:02.529" v="765" actId="115"/>
          <ac:spMkLst>
            <pc:docMk/>
            <pc:sldMk cId="2665522932" sldId="1448"/>
            <ac:spMk id="4" creationId="{99A5647C-9A6D-4A09-BF57-1617A63B13BA}"/>
          </ac:spMkLst>
        </pc:spChg>
        <pc:spChg chg="mod">
          <ac:chgData name="Ed Godfrey" userId="61aa7c48ee0e3db0" providerId="LiveId" clId="{4C8088DC-0033-4F42-A3E6-F59ABD572360}" dt="2021-11-19T14:37:00.365" v="759" actId="255"/>
          <ac:spMkLst>
            <pc:docMk/>
            <pc:sldMk cId="2665522932" sldId="1448"/>
            <ac:spMk id="5123" creationId="{E18300FC-3653-4872-8E08-6A73A96457CA}"/>
          </ac:spMkLst>
        </pc:spChg>
      </pc:sldChg>
      <pc:sldChg chg="modSp add modAnim">
        <pc:chgData name="Ed Godfrey" userId="61aa7c48ee0e3db0" providerId="LiveId" clId="{4C8088DC-0033-4F42-A3E6-F59ABD572360}" dt="2021-11-19T14:39:17.613" v="776"/>
        <pc:sldMkLst>
          <pc:docMk/>
          <pc:sldMk cId="2087236324" sldId="1449"/>
        </pc:sldMkLst>
        <pc:spChg chg="mod">
          <ac:chgData name="Ed Godfrey" userId="61aa7c48ee0e3db0" providerId="LiveId" clId="{4C8088DC-0033-4F42-A3E6-F59ABD572360}" dt="2021-11-19T14:39:10.430" v="772"/>
          <ac:spMkLst>
            <pc:docMk/>
            <pc:sldMk cId="2087236324" sldId="1449"/>
            <ac:spMk id="4" creationId="{99A5647C-9A6D-4A09-BF57-1617A63B13BA}"/>
          </ac:spMkLst>
        </pc:spChg>
      </pc:sldChg>
      <pc:sldChg chg="add del">
        <pc:chgData name="Ed Godfrey" userId="61aa7c48ee0e3db0" providerId="LiveId" clId="{4C8088DC-0033-4F42-A3E6-F59ABD572360}" dt="2021-11-19T14:38:35.826" v="767" actId="2696"/>
        <pc:sldMkLst>
          <pc:docMk/>
          <pc:sldMk cId="3936355132" sldId="1449"/>
        </pc:sldMkLst>
      </pc:sldChg>
      <pc:sldChg chg="modSp add mod">
        <pc:chgData name="Ed Godfrey" userId="61aa7c48ee0e3db0" providerId="LiveId" clId="{4C8088DC-0033-4F42-A3E6-F59ABD572360}" dt="2021-11-19T14:40:46.228" v="797" actId="115"/>
        <pc:sldMkLst>
          <pc:docMk/>
          <pc:sldMk cId="4138572174" sldId="1450"/>
        </pc:sldMkLst>
        <pc:spChg chg="mod">
          <ac:chgData name="Ed Godfrey" userId="61aa7c48ee0e3db0" providerId="LiveId" clId="{4C8088DC-0033-4F42-A3E6-F59ABD572360}" dt="2021-11-19T14:40:46.228" v="797" actId="115"/>
          <ac:spMkLst>
            <pc:docMk/>
            <pc:sldMk cId="4138572174" sldId="1450"/>
            <ac:spMk id="4" creationId="{99A5647C-9A6D-4A09-BF57-1617A63B13BA}"/>
          </ac:spMkLst>
        </pc:spChg>
        <pc:spChg chg="mod">
          <ac:chgData name="Ed Godfrey" userId="61aa7c48ee0e3db0" providerId="LiveId" clId="{4C8088DC-0033-4F42-A3E6-F59ABD572360}" dt="2021-11-19T14:40:38.975" v="795" actId="20577"/>
          <ac:spMkLst>
            <pc:docMk/>
            <pc:sldMk cId="4138572174" sldId="1450"/>
            <ac:spMk id="5123" creationId="{E18300FC-3653-4872-8E08-6A73A96457CA}"/>
          </ac:spMkLst>
        </pc:spChg>
      </pc:sldChg>
      <pc:sldChg chg="modSp add mod">
        <pc:chgData name="Ed Godfrey" userId="61aa7c48ee0e3db0" providerId="LiveId" clId="{4C8088DC-0033-4F42-A3E6-F59ABD572360}" dt="2021-11-19T14:41:25.068" v="807" actId="115"/>
        <pc:sldMkLst>
          <pc:docMk/>
          <pc:sldMk cId="2136295108" sldId="1451"/>
        </pc:sldMkLst>
        <pc:spChg chg="mod">
          <ac:chgData name="Ed Godfrey" userId="61aa7c48ee0e3db0" providerId="LiveId" clId="{4C8088DC-0033-4F42-A3E6-F59ABD572360}" dt="2021-11-19T14:41:25.068" v="807" actId="115"/>
          <ac:spMkLst>
            <pc:docMk/>
            <pc:sldMk cId="2136295108" sldId="1451"/>
            <ac:spMk id="4" creationId="{99A5647C-9A6D-4A09-BF57-1617A63B13BA}"/>
          </ac:spMkLst>
        </pc:spChg>
        <pc:spChg chg="mod">
          <ac:chgData name="Ed Godfrey" userId="61aa7c48ee0e3db0" providerId="LiveId" clId="{4C8088DC-0033-4F42-A3E6-F59ABD572360}" dt="2021-11-19T14:41:17.639" v="805" actId="20577"/>
          <ac:spMkLst>
            <pc:docMk/>
            <pc:sldMk cId="2136295108" sldId="1451"/>
            <ac:spMk id="5123" creationId="{E18300FC-3653-4872-8E08-6A73A96457CA}"/>
          </ac:spMkLst>
        </pc:spChg>
      </pc:sldChg>
      <pc:sldChg chg="modSp add mod">
        <pc:chgData name="Ed Godfrey" userId="61aa7c48ee0e3db0" providerId="LiveId" clId="{4C8088DC-0033-4F42-A3E6-F59ABD572360}" dt="2021-11-19T14:42:00.119" v="815" actId="20577"/>
        <pc:sldMkLst>
          <pc:docMk/>
          <pc:sldMk cId="3489536898" sldId="1452"/>
        </pc:sldMkLst>
        <pc:spChg chg="mod">
          <ac:chgData name="Ed Godfrey" userId="61aa7c48ee0e3db0" providerId="LiveId" clId="{4C8088DC-0033-4F42-A3E6-F59ABD572360}" dt="2021-11-19T14:41:54.847" v="812" actId="115"/>
          <ac:spMkLst>
            <pc:docMk/>
            <pc:sldMk cId="3489536898" sldId="1452"/>
            <ac:spMk id="4" creationId="{99A5647C-9A6D-4A09-BF57-1617A63B13BA}"/>
          </ac:spMkLst>
        </pc:spChg>
        <pc:spChg chg="mod">
          <ac:chgData name="Ed Godfrey" userId="61aa7c48ee0e3db0" providerId="LiveId" clId="{4C8088DC-0033-4F42-A3E6-F59ABD572360}" dt="2021-11-19T14:42:00.119" v="815" actId="20577"/>
          <ac:spMkLst>
            <pc:docMk/>
            <pc:sldMk cId="3489536898" sldId="1452"/>
            <ac:spMk id="5123" creationId="{E18300FC-3653-4872-8E08-6A73A96457CA}"/>
          </ac:spMkLst>
        </pc:spChg>
      </pc:sldChg>
      <pc:sldChg chg="modSp add mod">
        <pc:chgData name="Ed Godfrey" userId="61aa7c48ee0e3db0" providerId="LiveId" clId="{4C8088DC-0033-4F42-A3E6-F59ABD572360}" dt="2021-11-19T14:45:16.838" v="913" actId="115"/>
        <pc:sldMkLst>
          <pc:docMk/>
          <pc:sldMk cId="58521515" sldId="1453"/>
        </pc:sldMkLst>
        <pc:spChg chg="mod">
          <ac:chgData name="Ed Godfrey" userId="61aa7c48ee0e3db0" providerId="LiveId" clId="{4C8088DC-0033-4F42-A3E6-F59ABD572360}" dt="2021-11-19T14:45:16.838" v="913" actId="115"/>
          <ac:spMkLst>
            <pc:docMk/>
            <pc:sldMk cId="58521515" sldId="1453"/>
            <ac:spMk id="4" creationId="{99A5647C-9A6D-4A09-BF57-1617A63B13BA}"/>
          </ac:spMkLst>
        </pc:spChg>
        <pc:spChg chg="mod">
          <ac:chgData name="Ed Godfrey" userId="61aa7c48ee0e3db0" providerId="LiveId" clId="{4C8088DC-0033-4F42-A3E6-F59ABD572360}" dt="2021-11-19T14:44:04.703" v="840" actId="20577"/>
          <ac:spMkLst>
            <pc:docMk/>
            <pc:sldMk cId="58521515" sldId="1453"/>
            <ac:spMk id="5123" creationId="{E18300FC-3653-4872-8E08-6A73A96457CA}"/>
          </ac:spMkLst>
        </pc:spChg>
      </pc:sldChg>
      <pc:sldChg chg="addSp modSp add mod modAnim">
        <pc:chgData name="Ed Godfrey" userId="61aa7c48ee0e3db0" providerId="LiveId" clId="{4C8088DC-0033-4F42-A3E6-F59ABD572360}" dt="2021-11-19T14:47:46.668" v="1087"/>
        <pc:sldMkLst>
          <pc:docMk/>
          <pc:sldMk cId="484547688" sldId="1454"/>
        </pc:sldMkLst>
        <pc:spChg chg="mod">
          <ac:chgData name="Ed Godfrey" userId="61aa7c48ee0e3db0" providerId="LiveId" clId="{4C8088DC-0033-4F42-A3E6-F59ABD572360}" dt="2021-11-19T14:47:09.152" v="1074" actId="6549"/>
          <ac:spMkLst>
            <pc:docMk/>
            <pc:sldMk cId="484547688" sldId="1454"/>
            <ac:spMk id="4" creationId="{99A5647C-9A6D-4A09-BF57-1617A63B13BA}"/>
          </ac:spMkLst>
        </pc:spChg>
        <pc:spChg chg="add mod">
          <ac:chgData name="Ed Godfrey" userId="61aa7c48ee0e3db0" providerId="LiveId" clId="{4C8088DC-0033-4F42-A3E6-F59ABD572360}" dt="2021-11-19T14:47:30.527" v="1085" actId="255"/>
          <ac:spMkLst>
            <pc:docMk/>
            <pc:sldMk cId="484547688" sldId="1454"/>
            <ac:spMk id="5" creationId="{D5E70CC6-BABE-4469-AA71-B5AC73A2C783}"/>
          </ac:spMkLst>
        </pc:spChg>
        <pc:spChg chg="mod">
          <ac:chgData name="Ed Godfrey" userId="61aa7c48ee0e3db0" providerId="LiveId" clId="{4C8088DC-0033-4F42-A3E6-F59ABD572360}" dt="2021-11-19T14:46:23.431" v="1002" actId="255"/>
          <ac:spMkLst>
            <pc:docMk/>
            <pc:sldMk cId="484547688" sldId="1454"/>
            <ac:spMk id="5123" creationId="{E18300FC-3653-4872-8E08-6A73A96457CA}"/>
          </ac:spMkLst>
        </pc:spChg>
      </pc:sldChg>
      <pc:sldChg chg="addSp modSp add mod modAnim">
        <pc:chgData name="Ed Godfrey" userId="61aa7c48ee0e3db0" providerId="LiveId" clId="{4C8088DC-0033-4F42-A3E6-F59ABD572360}" dt="2021-11-19T14:49:47.401" v="1125"/>
        <pc:sldMkLst>
          <pc:docMk/>
          <pc:sldMk cId="3834778891" sldId="1455"/>
        </pc:sldMkLst>
        <pc:spChg chg="mod">
          <ac:chgData name="Ed Godfrey" userId="61aa7c48ee0e3db0" providerId="LiveId" clId="{4C8088DC-0033-4F42-A3E6-F59ABD572360}" dt="2021-11-19T14:49:24.614" v="1108" actId="20577"/>
          <ac:spMkLst>
            <pc:docMk/>
            <pc:sldMk cId="3834778891" sldId="1455"/>
            <ac:spMk id="5" creationId="{D5E70CC6-BABE-4469-AA71-B5AC73A2C783}"/>
          </ac:spMkLst>
        </pc:spChg>
        <pc:spChg chg="add mod">
          <ac:chgData name="Ed Godfrey" userId="61aa7c48ee0e3db0" providerId="LiveId" clId="{4C8088DC-0033-4F42-A3E6-F59ABD572360}" dt="2021-11-19T14:49:29.041" v="1112" actId="20577"/>
          <ac:spMkLst>
            <pc:docMk/>
            <pc:sldMk cId="3834778891" sldId="1455"/>
            <ac:spMk id="6" creationId="{A4F38410-5477-4FF2-BA26-3056945482D9}"/>
          </ac:spMkLst>
        </pc:spChg>
      </pc:sldChg>
      <pc:sldChg chg="modSp add modAnim">
        <pc:chgData name="Ed Godfrey" userId="61aa7c48ee0e3db0" providerId="LiveId" clId="{4C8088DC-0033-4F42-A3E6-F59ABD572360}" dt="2021-11-19T14:52:32.677" v="1156" actId="255"/>
        <pc:sldMkLst>
          <pc:docMk/>
          <pc:sldMk cId="3379675865" sldId="1456"/>
        </pc:sldMkLst>
        <pc:spChg chg="mod">
          <ac:chgData name="Ed Godfrey" userId="61aa7c48ee0e3db0" providerId="LiveId" clId="{4C8088DC-0033-4F42-A3E6-F59ABD572360}" dt="2021-11-19T14:50:42.799" v="1143" actId="20577"/>
          <ac:spMkLst>
            <pc:docMk/>
            <pc:sldMk cId="3379675865" sldId="1456"/>
            <ac:spMk id="4" creationId="{99A5647C-9A6D-4A09-BF57-1617A63B13BA}"/>
          </ac:spMkLst>
        </pc:spChg>
        <pc:spChg chg="mod">
          <ac:chgData name="Ed Godfrey" userId="61aa7c48ee0e3db0" providerId="LiveId" clId="{4C8088DC-0033-4F42-A3E6-F59ABD572360}" dt="2021-11-19T14:52:32.677" v="1156" actId="255"/>
          <ac:spMkLst>
            <pc:docMk/>
            <pc:sldMk cId="3379675865" sldId="1456"/>
            <ac:spMk id="5" creationId="{D5E70CC6-BABE-4469-AA71-B5AC73A2C783}"/>
          </ac:spMkLst>
        </pc:spChg>
      </pc:sldChg>
      <pc:sldChg chg="modSp add modAnim">
        <pc:chgData name="Ed Godfrey" userId="61aa7c48ee0e3db0" providerId="LiveId" clId="{4C8088DC-0033-4F42-A3E6-F59ABD572360}" dt="2021-11-19T14:52:38.144" v="1157" actId="255"/>
        <pc:sldMkLst>
          <pc:docMk/>
          <pc:sldMk cId="2347678394" sldId="1457"/>
        </pc:sldMkLst>
        <pc:spChg chg="mod">
          <ac:chgData name="Ed Godfrey" userId="61aa7c48ee0e3db0" providerId="LiveId" clId="{4C8088DC-0033-4F42-A3E6-F59ABD572360}" dt="2021-11-19T14:51:54.526" v="1155" actId="20577"/>
          <ac:spMkLst>
            <pc:docMk/>
            <pc:sldMk cId="2347678394" sldId="1457"/>
            <ac:spMk id="4" creationId="{99A5647C-9A6D-4A09-BF57-1617A63B13BA}"/>
          </ac:spMkLst>
        </pc:spChg>
        <pc:spChg chg="mod">
          <ac:chgData name="Ed Godfrey" userId="61aa7c48ee0e3db0" providerId="LiveId" clId="{4C8088DC-0033-4F42-A3E6-F59ABD572360}" dt="2021-11-19T14:52:38.144" v="1157" actId="255"/>
          <ac:spMkLst>
            <pc:docMk/>
            <pc:sldMk cId="2347678394" sldId="1457"/>
            <ac:spMk id="5" creationId="{D5E70CC6-BABE-4469-AA71-B5AC73A2C783}"/>
          </ac:spMkLst>
        </pc:spChg>
      </pc:sldChg>
      <pc:sldChg chg="modSp add mod modAnim">
        <pc:chgData name="Ed Godfrey" userId="61aa7c48ee0e3db0" providerId="LiveId" clId="{4C8088DC-0033-4F42-A3E6-F59ABD572360}" dt="2021-11-19T14:54:46.126" v="1218"/>
        <pc:sldMkLst>
          <pc:docMk/>
          <pc:sldMk cId="5834334" sldId="1458"/>
        </pc:sldMkLst>
        <pc:spChg chg="mod">
          <ac:chgData name="Ed Godfrey" userId="61aa7c48ee0e3db0" providerId="LiveId" clId="{4C8088DC-0033-4F42-A3E6-F59ABD572360}" dt="2021-11-19T14:53:10.378" v="1193" actId="5793"/>
          <ac:spMkLst>
            <pc:docMk/>
            <pc:sldMk cId="5834334" sldId="1458"/>
            <ac:spMk id="4" creationId="{99A5647C-9A6D-4A09-BF57-1617A63B13BA}"/>
          </ac:spMkLst>
        </pc:spChg>
        <pc:spChg chg="mod">
          <ac:chgData name="Ed Godfrey" userId="61aa7c48ee0e3db0" providerId="LiveId" clId="{4C8088DC-0033-4F42-A3E6-F59ABD572360}" dt="2021-11-19T14:54:39.223" v="1217" actId="20577"/>
          <ac:spMkLst>
            <pc:docMk/>
            <pc:sldMk cId="5834334" sldId="1458"/>
            <ac:spMk id="5" creationId="{D5E70CC6-BABE-4469-AA71-B5AC73A2C783}"/>
          </ac:spMkLst>
        </pc:spChg>
        <pc:spChg chg="mod">
          <ac:chgData name="Ed Godfrey" userId="61aa7c48ee0e3db0" providerId="LiveId" clId="{4C8088DC-0033-4F42-A3E6-F59ABD572360}" dt="2021-11-19T14:53:02.567" v="1178" actId="6549"/>
          <ac:spMkLst>
            <pc:docMk/>
            <pc:sldMk cId="5834334" sldId="1458"/>
            <ac:spMk id="5123" creationId="{E18300FC-3653-4872-8E08-6A73A96457CA}"/>
          </ac:spMkLst>
        </pc:spChg>
      </pc:sldChg>
      <pc:sldChg chg="modSp add mod modAnim">
        <pc:chgData name="Ed Godfrey" userId="61aa7c48ee0e3db0" providerId="LiveId" clId="{4C8088DC-0033-4F42-A3E6-F59ABD572360}" dt="2021-11-19T14:53:45.310" v="1210" actId="20577"/>
        <pc:sldMkLst>
          <pc:docMk/>
          <pc:sldMk cId="619737355" sldId="1459"/>
        </pc:sldMkLst>
        <pc:spChg chg="mod">
          <ac:chgData name="Ed Godfrey" userId="61aa7c48ee0e3db0" providerId="LiveId" clId="{4C8088DC-0033-4F42-A3E6-F59ABD572360}" dt="2021-11-19T14:53:45.310" v="1210" actId="20577"/>
          <ac:spMkLst>
            <pc:docMk/>
            <pc:sldMk cId="619737355" sldId="1459"/>
            <ac:spMk id="4" creationId="{99A5647C-9A6D-4A09-BF57-1617A63B13BA}"/>
          </ac:spMkLst>
        </pc:spChg>
        <pc:spChg chg="mod">
          <ac:chgData name="Ed Godfrey" userId="61aa7c48ee0e3db0" providerId="LiveId" clId="{4C8088DC-0033-4F42-A3E6-F59ABD572360}" dt="2021-11-19T14:53:32.788" v="1195"/>
          <ac:spMkLst>
            <pc:docMk/>
            <pc:sldMk cId="619737355" sldId="1459"/>
            <ac:spMk id="5" creationId="{D5E70CC6-BABE-4469-AA71-B5AC73A2C783}"/>
          </ac:spMkLst>
        </pc:spChg>
      </pc:sldChg>
      <pc:sldChg chg="modSp add mod modAnim">
        <pc:chgData name="Ed Godfrey" userId="61aa7c48ee0e3db0" providerId="LiveId" clId="{4C8088DC-0033-4F42-A3E6-F59ABD572360}" dt="2021-11-19T14:56:21.088" v="1307"/>
        <pc:sldMkLst>
          <pc:docMk/>
          <pc:sldMk cId="562627844" sldId="1460"/>
        </pc:sldMkLst>
        <pc:spChg chg="mod">
          <ac:chgData name="Ed Godfrey" userId="61aa7c48ee0e3db0" providerId="LiveId" clId="{4C8088DC-0033-4F42-A3E6-F59ABD572360}" dt="2021-11-19T14:55:35.905" v="1299" actId="20577"/>
          <ac:spMkLst>
            <pc:docMk/>
            <pc:sldMk cId="562627844" sldId="1460"/>
            <ac:spMk id="4" creationId="{99A5647C-9A6D-4A09-BF57-1617A63B13BA}"/>
          </ac:spMkLst>
        </pc:spChg>
        <pc:spChg chg="mod">
          <ac:chgData name="Ed Godfrey" userId="61aa7c48ee0e3db0" providerId="LiveId" clId="{4C8088DC-0033-4F42-A3E6-F59ABD572360}" dt="2021-11-19T14:55:28.566" v="1286"/>
          <ac:spMkLst>
            <pc:docMk/>
            <pc:sldMk cId="562627844" sldId="1460"/>
            <ac:spMk id="5" creationId="{D5E70CC6-BABE-4469-AA71-B5AC73A2C783}"/>
          </ac:spMkLst>
        </pc:spChg>
        <pc:spChg chg="mod">
          <ac:chgData name="Ed Godfrey" userId="61aa7c48ee0e3db0" providerId="LiveId" clId="{4C8088DC-0033-4F42-A3E6-F59ABD572360}" dt="2021-11-19T14:55:12.731" v="1285" actId="20577"/>
          <ac:spMkLst>
            <pc:docMk/>
            <pc:sldMk cId="562627844" sldId="1460"/>
            <ac:spMk id="5123" creationId="{E18300FC-3653-4872-8E08-6A73A96457CA}"/>
          </ac:spMkLst>
        </pc:spChg>
      </pc:sldChg>
      <pc:sldChg chg="delSp modSp add mod modAnim">
        <pc:chgData name="Ed Godfrey" userId="61aa7c48ee0e3db0" providerId="LiveId" clId="{4C8088DC-0033-4F42-A3E6-F59ABD572360}" dt="2021-11-19T14:58:53.285" v="1371" actId="255"/>
        <pc:sldMkLst>
          <pc:docMk/>
          <pc:sldMk cId="1646608674" sldId="1461"/>
        </pc:sldMkLst>
        <pc:spChg chg="del">
          <ac:chgData name="Ed Godfrey" userId="61aa7c48ee0e3db0" providerId="LiveId" clId="{4C8088DC-0033-4F42-A3E6-F59ABD572360}" dt="2021-11-19T14:57:39.698" v="1312" actId="21"/>
          <ac:spMkLst>
            <pc:docMk/>
            <pc:sldMk cId="1646608674" sldId="1461"/>
            <ac:spMk id="4" creationId="{99A5647C-9A6D-4A09-BF57-1617A63B13BA}"/>
          </ac:spMkLst>
        </pc:spChg>
        <pc:spChg chg="mod">
          <ac:chgData name="Ed Godfrey" userId="61aa7c48ee0e3db0" providerId="LiveId" clId="{4C8088DC-0033-4F42-A3E6-F59ABD572360}" dt="2021-11-19T14:58:53.285" v="1371" actId="255"/>
          <ac:spMkLst>
            <pc:docMk/>
            <pc:sldMk cId="1646608674" sldId="1461"/>
            <ac:spMk id="5" creationId="{D5E70CC6-BABE-4469-AA71-B5AC73A2C783}"/>
          </ac:spMkLst>
        </pc:spChg>
        <pc:spChg chg="mod">
          <ac:chgData name="Ed Godfrey" userId="61aa7c48ee0e3db0" providerId="LiveId" clId="{4C8088DC-0033-4F42-A3E6-F59ABD572360}" dt="2021-11-19T14:57:25.905" v="1311" actId="20577"/>
          <ac:spMkLst>
            <pc:docMk/>
            <pc:sldMk cId="1646608674" sldId="1461"/>
            <ac:spMk id="5123" creationId="{E18300FC-3653-4872-8E08-6A73A96457CA}"/>
          </ac:spMkLst>
        </pc:spChg>
      </pc:sldChg>
      <pc:sldChg chg="addSp delSp modSp add mod">
        <pc:chgData name="Ed Godfrey" userId="61aa7c48ee0e3db0" providerId="LiveId" clId="{4C8088DC-0033-4F42-A3E6-F59ABD572360}" dt="2021-11-19T14:59:53.869" v="1394" actId="22"/>
        <pc:sldMkLst>
          <pc:docMk/>
          <pc:sldMk cId="178618781" sldId="1462"/>
        </pc:sldMkLst>
        <pc:spChg chg="mod">
          <ac:chgData name="Ed Godfrey" userId="61aa7c48ee0e3db0" providerId="LiveId" clId="{4C8088DC-0033-4F42-A3E6-F59ABD572360}" dt="2021-11-19T14:59:23.039" v="1373"/>
          <ac:spMkLst>
            <pc:docMk/>
            <pc:sldMk cId="178618781" sldId="1462"/>
            <ac:spMk id="4" creationId="{99A5647C-9A6D-4A09-BF57-1617A63B13BA}"/>
          </ac:spMkLst>
        </pc:spChg>
        <pc:spChg chg="add del">
          <ac:chgData name="Ed Godfrey" userId="61aa7c48ee0e3db0" providerId="LiveId" clId="{4C8088DC-0033-4F42-A3E6-F59ABD572360}" dt="2021-11-19T14:59:49.313" v="1392" actId="22"/>
          <ac:spMkLst>
            <pc:docMk/>
            <pc:sldMk cId="178618781" sldId="1462"/>
            <ac:spMk id="5" creationId="{5D844F18-3ABF-4E1A-BF18-8782DD992B60}"/>
          </ac:spMkLst>
        </pc:spChg>
        <pc:spChg chg="add del">
          <ac:chgData name="Ed Godfrey" userId="61aa7c48ee0e3db0" providerId="LiveId" clId="{4C8088DC-0033-4F42-A3E6-F59ABD572360}" dt="2021-11-19T14:59:53.869" v="1394" actId="22"/>
          <ac:spMkLst>
            <pc:docMk/>
            <pc:sldMk cId="178618781" sldId="1462"/>
            <ac:spMk id="7" creationId="{B53F381D-B306-4BD6-BB55-DBE0FE8A304F}"/>
          </ac:spMkLst>
        </pc:spChg>
        <pc:spChg chg="mod">
          <ac:chgData name="Ed Godfrey" userId="61aa7c48ee0e3db0" providerId="LiveId" clId="{4C8088DC-0033-4F42-A3E6-F59ABD572360}" dt="2021-11-19T14:59:31.458" v="1390" actId="20577"/>
          <ac:spMkLst>
            <pc:docMk/>
            <pc:sldMk cId="178618781" sldId="1462"/>
            <ac:spMk id="5123" creationId="{E18300FC-3653-4872-8E08-6A73A96457CA}"/>
          </ac:spMkLst>
        </pc:spChg>
      </pc:sldChg>
      <pc:sldChg chg="modSp add mod">
        <pc:chgData name="Ed Godfrey" userId="61aa7c48ee0e3db0" providerId="LiveId" clId="{4C8088DC-0033-4F42-A3E6-F59ABD572360}" dt="2021-11-19T15:00:15.122" v="1406" actId="20577"/>
        <pc:sldMkLst>
          <pc:docMk/>
          <pc:sldMk cId="280357381" sldId="1463"/>
        </pc:sldMkLst>
        <pc:spChg chg="mod">
          <ac:chgData name="Ed Godfrey" userId="61aa7c48ee0e3db0" providerId="LiveId" clId="{4C8088DC-0033-4F42-A3E6-F59ABD572360}" dt="2021-11-19T15:00:10.703" v="1396"/>
          <ac:spMkLst>
            <pc:docMk/>
            <pc:sldMk cId="280357381" sldId="1463"/>
            <ac:spMk id="4" creationId="{99A5647C-9A6D-4A09-BF57-1617A63B13BA}"/>
          </ac:spMkLst>
        </pc:spChg>
        <pc:spChg chg="mod">
          <ac:chgData name="Ed Godfrey" userId="61aa7c48ee0e3db0" providerId="LiveId" clId="{4C8088DC-0033-4F42-A3E6-F59ABD572360}" dt="2021-11-19T15:00:15.122" v="1406" actId="20577"/>
          <ac:spMkLst>
            <pc:docMk/>
            <pc:sldMk cId="280357381" sldId="1463"/>
            <ac:spMk id="5123" creationId="{E18300FC-3653-4872-8E08-6A73A96457CA}"/>
          </ac:spMkLst>
        </pc:spChg>
      </pc:sldChg>
      <pc:sldChg chg="add del">
        <pc:chgData name="Ed Godfrey" userId="61aa7c48ee0e3db0" providerId="LiveId" clId="{4C8088DC-0033-4F42-A3E6-F59ABD572360}" dt="2021-11-19T15:00:23.829" v="1408"/>
        <pc:sldMkLst>
          <pc:docMk/>
          <pc:sldMk cId="1944299035" sldId="1464"/>
        </pc:sldMkLst>
      </pc:sldChg>
      <pc:sldChg chg="modSp add mod">
        <pc:chgData name="Ed Godfrey" userId="61aa7c48ee0e3db0" providerId="LiveId" clId="{4C8088DC-0033-4F42-A3E6-F59ABD572360}" dt="2021-11-19T15:01:08.083" v="1441" actId="20577"/>
        <pc:sldMkLst>
          <pc:docMk/>
          <pc:sldMk cId="3931298975" sldId="1464"/>
        </pc:sldMkLst>
        <pc:spChg chg="mod">
          <ac:chgData name="Ed Godfrey" userId="61aa7c48ee0e3db0" providerId="LiveId" clId="{4C8088DC-0033-4F42-A3E6-F59ABD572360}" dt="2021-11-19T15:00:41.345" v="1410"/>
          <ac:spMkLst>
            <pc:docMk/>
            <pc:sldMk cId="3931298975" sldId="1464"/>
            <ac:spMk id="4" creationId="{99A5647C-9A6D-4A09-BF57-1617A63B13BA}"/>
          </ac:spMkLst>
        </pc:spChg>
        <pc:spChg chg="mod">
          <ac:chgData name="Ed Godfrey" userId="61aa7c48ee0e3db0" providerId="LiveId" clId="{4C8088DC-0033-4F42-A3E6-F59ABD572360}" dt="2021-11-19T15:01:08.083" v="1441" actId="20577"/>
          <ac:spMkLst>
            <pc:docMk/>
            <pc:sldMk cId="3931298975" sldId="1464"/>
            <ac:spMk id="5123" creationId="{E18300FC-3653-4872-8E08-6A73A96457CA}"/>
          </ac:spMkLst>
        </pc:spChg>
      </pc:sldChg>
      <pc:sldChg chg="modSp add mod">
        <pc:chgData name="Ed Godfrey" userId="61aa7c48ee0e3db0" providerId="LiveId" clId="{4C8088DC-0033-4F42-A3E6-F59ABD572360}" dt="2021-11-19T15:01:31.613" v="1457"/>
        <pc:sldMkLst>
          <pc:docMk/>
          <pc:sldMk cId="3214789303" sldId="1465"/>
        </pc:sldMkLst>
        <pc:spChg chg="mod">
          <ac:chgData name="Ed Godfrey" userId="61aa7c48ee0e3db0" providerId="LiveId" clId="{4C8088DC-0033-4F42-A3E6-F59ABD572360}" dt="2021-11-19T15:01:31.613" v="1457"/>
          <ac:spMkLst>
            <pc:docMk/>
            <pc:sldMk cId="3214789303" sldId="1465"/>
            <ac:spMk id="4" creationId="{99A5647C-9A6D-4A09-BF57-1617A63B13BA}"/>
          </ac:spMkLst>
        </pc:spChg>
        <pc:spChg chg="mod">
          <ac:chgData name="Ed Godfrey" userId="61aa7c48ee0e3db0" providerId="LiveId" clId="{4C8088DC-0033-4F42-A3E6-F59ABD572360}" dt="2021-11-19T15:01:25.322" v="1456" actId="20577"/>
          <ac:spMkLst>
            <pc:docMk/>
            <pc:sldMk cId="3214789303" sldId="1465"/>
            <ac:spMk id="5123" creationId="{E18300FC-3653-4872-8E08-6A73A96457CA}"/>
          </ac:spMkLst>
        </pc:spChg>
      </pc:sldChg>
      <pc:sldChg chg="modSp add mod">
        <pc:chgData name="Ed Godfrey" userId="61aa7c48ee0e3db0" providerId="LiveId" clId="{4C8088DC-0033-4F42-A3E6-F59ABD572360}" dt="2021-11-19T15:02:04.775" v="1460"/>
        <pc:sldMkLst>
          <pc:docMk/>
          <pc:sldMk cId="251537269" sldId="1466"/>
        </pc:sldMkLst>
        <pc:spChg chg="mod">
          <ac:chgData name="Ed Godfrey" userId="61aa7c48ee0e3db0" providerId="LiveId" clId="{4C8088DC-0033-4F42-A3E6-F59ABD572360}" dt="2021-11-19T15:01:54.459" v="1459"/>
          <ac:spMkLst>
            <pc:docMk/>
            <pc:sldMk cId="251537269" sldId="1466"/>
            <ac:spMk id="4" creationId="{99A5647C-9A6D-4A09-BF57-1617A63B13BA}"/>
          </ac:spMkLst>
        </pc:spChg>
        <pc:spChg chg="mod">
          <ac:chgData name="Ed Godfrey" userId="61aa7c48ee0e3db0" providerId="LiveId" clId="{4C8088DC-0033-4F42-A3E6-F59ABD572360}" dt="2021-11-19T15:02:04.775" v="1460"/>
          <ac:spMkLst>
            <pc:docMk/>
            <pc:sldMk cId="251537269" sldId="1466"/>
            <ac:spMk id="5123" creationId="{E18300FC-3653-4872-8E08-6A73A96457CA}"/>
          </ac:spMkLst>
        </pc:spChg>
      </pc:sldChg>
      <pc:sldChg chg="modSp add mod">
        <pc:chgData name="Ed Godfrey" userId="61aa7c48ee0e3db0" providerId="LiveId" clId="{4C8088DC-0033-4F42-A3E6-F59ABD572360}" dt="2021-11-19T15:03:04.627" v="1483" actId="255"/>
        <pc:sldMkLst>
          <pc:docMk/>
          <pc:sldMk cId="860364878" sldId="1467"/>
        </pc:sldMkLst>
        <pc:spChg chg="mod">
          <ac:chgData name="Ed Godfrey" userId="61aa7c48ee0e3db0" providerId="LiveId" clId="{4C8088DC-0033-4F42-A3E6-F59ABD572360}" dt="2021-11-19T15:03:04.627" v="1483" actId="255"/>
          <ac:spMkLst>
            <pc:docMk/>
            <pc:sldMk cId="860364878" sldId="1467"/>
            <ac:spMk id="4" creationId="{99A5647C-9A6D-4A09-BF57-1617A63B13BA}"/>
          </ac:spMkLst>
        </pc:spChg>
        <pc:spChg chg="mod">
          <ac:chgData name="Ed Godfrey" userId="61aa7c48ee0e3db0" providerId="LiveId" clId="{4C8088DC-0033-4F42-A3E6-F59ABD572360}" dt="2021-11-19T15:02:59.515" v="1482" actId="20577"/>
          <ac:spMkLst>
            <pc:docMk/>
            <pc:sldMk cId="860364878" sldId="1467"/>
            <ac:spMk id="5123" creationId="{E18300FC-3653-4872-8E08-6A73A96457CA}"/>
          </ac:spMkLst>
        </pc:spChg>
      </pc:sldChg>
      <pc:sldChg chg="modSp add mod">
        <pc:chgData name="Ed Godfrey" userId="61aa7c48ee0e3db0" providerId="LiveId" clId="{4C8088DC-0033-4F42-A3E6-F59ABD572360}" dt="2021-11-19T15:03:56.447" v="1503" actId="255"/>
        <pc:sldMkLst>
          <pc:docMk/>
          <pc:sldMk cId="3711359632" sldId="1468"/>
        </pc:sldMkLst>
        <pc:spChg chg="mod">
          <ac:chgData name="Ed Godfrey" userId="61aa7c48ee0e3db0" providerId="LiveId" clId="{4C8088DC-0033-4F42-A3E6-F59ABD572360}" dt="2021-11-19T15:03:56.447" v="1503" actId="255"/>
          <ac:spMkLst>
            <pc:docMk/>
            <pc:sldMk cId="3711359632" sldId="1468"/>
            <ac:spMk id="4" creationId="{99A5647C-9A6D-4A09-BF57-1617A63B13BA}"/>
          </ac:spMkLst>
        </pc:spChg>
        <pc:spChg chg="mod">
          <ac:chgData name="Ed Godfrey" userId="61aa7c48ee0e3db0" providerId="LiveId" clId="{4C8088DC-0033-4F42-A3E6-F59ABD572360}" dt="2021-11-19T15:03:46.019" v="1501" actId="20577"/>
          <ac:spMkLst>
            <pc:docMk/>
            <pc:sldMk cId="3711359632" sldId="1468"/>
            <ac:spMk id="5123" creationId="{E18300FC-3653-4872-8E08-6A73A96457CA}"/>
          </ac:spMkLst>
        </pc:spChg>
      </pc:sldChg>
      <pc:sldChg chg="add">
        <pc:chgData name="Ed Godfrey" userId="61aa7c48ee0e3db0" providerId="LiveId" clId="{4C8088DC-0033-4F42-A3E6-F59ABD572360}" dt="2021-11-19T15:05:12.870" v="1506"/>
        <pc:sldMkLst>
          <pc:docMk/>
          <pc:sldMk cId="4230762243" sldId="1469"/>
        </pc:sldMkLst>
      </pc:sldChg>
      <pc:sldChg chg="addSp delSp modSp add mod setBg delDesignElem">
        <pc:chgData name="Ed Godfrey" userId="61aa7c48ee0e3db0" providerId="LiveId" clId="{4C8088DC-0033-4F42-A3E6-F59ABD572360}" dt="2021-11-19T15:05:55.108" v="1520" actId="207"/>
        <pc:sldMkLst>
          <pc:docMk/>
          <pc:sldMk cId="293839178" sldId="1470"/>
        </pc:sldMkLst>
        <pc:spChg chg="mod">
          <ac:chgData name="Ed Godfrey" userId="61aa7c48ee0e3db0" providerId="LiveId" clId="{4C8088DC-0033-4F42-A3E6-F59ABD572360}" dt="2021-11-19T15:05:55.108" v="1520" actId="207"/>
          <ac:spMkLst>
            <pc:docMk/>
            <pc:sldMk cId="293839178" sldId="1470"/>
            <ac:spMk id="5" creationId="{2A15F6D3-56F6-4FB7-BE8C-FA1D4D651CED}"/>
          </ac:spMkLst>
        </pc:spChg>
        <pc:spChg chg="add mod">
          <ac:chgData name="Ed Godfrey" userId="61aa7c48ee0e3db0" providerId="LiveId" clId="{4C8088DC-0033-4F42-A3E6-F59ABD572360}" dt="2021-11-19T15:05:51.242" v="1519" actId="207"/>
          <ac:spMkLst>
            <pc:docMk/>
            <pc:sldMk cId="293839178" sldId="1470"/>
            <ac:spMk id="8" creationId="{02BD6D69-DB33-4492-89DD-4D2856803ECF}"/>
          </ac:spMkLst>
        </pc:spChg>
        <pc:spChg chg="del">
          <ac:chgData name="Ed Godfrey" userId="61aa7c48ee0e3db0" providerId="LiveId" clId="{4C8088DC-0033-4F42-A3E6-F59ABD572360}" dt="2021-11-19T15:05:29.429" v="1517"/>
          <ac:spMkLst>
            <pc:docMk/>
            <pc:sldMk cId="293839178" sldId="1470"/>
            <ac:spMk id="71" creationId="{44B42A97-2187-442B-BB48-39526296DA52}"/>
          </ac:spMkLst>
        </pc:spChg>
        <pc:spChg chg="del">
          <ac:chgData name="Ed Godfrey" userId="61aa7c48ee0e3db0" providerId="LiveId" clId="{4C8088DC-0033-4F42-A3E6-F59ABD572360}" dt="2021-11-19T15:05:29.429" v="1517"/>
          <ac:spMkLst>
            <pc:docMk/>
            <pc:sldMk cId="293839178" sldId="1470"/>
            <ac:spMk id="73" creationId="{F40CA114-B78B-4E3B-A785-96745276B6FB}"/>
          </ac:spMkLst>
        </pc:spChg>
        <pc:spChg chg="del">
          <ac:chgData name="Ed Godfrey" userId="61aa7c48ee0e3db0" providerId="LiveId" clId="{4C8088DC-0033-4F42-A3E6-F59ABD572360}" dt="2021-11-19T15:05:29.429" v="1517"/>
          <ac:spMkLst>
            <pc:docMk/>
            <pc:sldMk cId="293839178" sldId="1470"/>
            <ac:spMk id="75" creationId="{1B1D834C-2707-49B0-A3CE-334D83DFF044}"/>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C4E74C8-E22E-4A82-AD83-50359C8A08C9}"/>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cs typeface="Arial" charset="0"/>
              </a:defRPr>
            </a:lvl1pPr>
          </a:lstStyle>
          <a:p>
            <a:pPr>
              <a:defRPr/>
            </a:pPr>
            <a:endParaRPr lang="en-US"/>
          </a:p>
        </p:txBody>
      </p:sp>
      <p:sp>
        <p:nvSpPr>
          <p:cNvPr id="3" name="Date Placeholder 2">
            <a:extLst>
              <a:ext uri="{FF2B5EF4-FFF2-40B4-BE49-F238E27FC236}">
                <a16:creationId xmlns:a16="http://schemas.microsoft.com/office/drawing/2014/main" id="{61262F60-1824-44C2-8285-3DF4EC4088AA}"/>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cs typeface="Arial" charset="0"/>
              </a:defRPr>
            </a:lvl1pPr>
          </a:lstStyle>
          <a:p>
            <a:pPr>
              <a:defRPr/>
            </a:pPr>
            <a:fld id="{2B2D5D09-3DCC-4E9B-85BB-143FF1973424}" type="datetimeFigureOut">
              <a:rPr lang="en-US"/>
              <a:pPr>
                <a:defRPr/>
              </a:pPr>
              <a:t>11/19/2021</a:t>
            </a:fld>
            <a:endParaRPr lang="en-US" dirty="0"/>
          </a:p>
        </p:txBody>
      </p:sp>
      <p:sp>
        <p:nvSpPr>
          <p:cNvPr id="4" name="Slide Image Placeholder 3">
            <a:extLst>
              <a:ext uri="{FF2B5EF4-FFF2-40B4-BE49-F238E27FC236}">
                <a16:creationId xmlns:a16="http://schemas.microsoft.com/office/drawing/2014/main" id="{DB748D9C-6634-4F53-A739-B3BA450595E6}"/>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a:extLst>
              <a:ext uri="{FF2B5EF4-FFF2-40B4-BE49-F238E27FC236}">
                <a16:creationId xmlns:a16="http://schemas.microsoft.com/office/drawing/2014/main" id="{42C0FEE5-C734-43C8-904C-384862DD4F18}"/>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7C8CF74E-389A-4DD4-9083-3BE418500380}"/>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cs typeface="Arial" charset="0"/>
              </a:defRPr>
            </a:lvl1pPr>
          </a:lstStyle>
          <a:p>
            <a:pPr>
              <a:defRPr/>
            </a:pPr>
            <a:endParaRPr lang="en-US"/>
          </a:p>
        </p:txBody>
      </p:sp>
      <p:sp>
        <p:nvSpPr>
          <p:cNvPr id="7" name="Slide Number Placeholder 6">
            <a:extLst>
              <a:ext uri="{FF2B5EF4-FFF2-40B4-BE49-F238E27FC236}">
                <a16:creationId xmlns:a16="http://schemas.microsoft.com/office/drawing/2014/main" id="{5E1D3CD7-4C37-48CC-B641-54A4A445BF28}"/>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F2BB932-4A26-4A43-B45A-A168018DF954}"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2BB932-4A26-4A43-B45A-A168018DF954}" type="slidenum">
              <a:rPr lang="en-US" altLang="en-US" smtClean="0"/>
              <a:pPr/>
              <a:t>2</a:t>
            </a:fld>
            <a:endParaRPr lang="en-US" altLang="en-US"/>
          </a:p>
        </p:txBody>
      </p:sp>
    </p:spTree>
    <p:extLst>
      <p:ext uri="{BB962C8B-B14F-4D97-AF65-F5344CB8AC3E}">
        <p14:creationId xmlns:p14="http://schemas.microsoft.com/office/powerpoint/2010/main" val="6252097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F2BB932-4A26-4A43-B45A-A168018DF954}" type="slidenum">
              <a:rPr lang="en-US" altLang="en-US" smtClean="0"/>
              <a:pPr/>
              <a:t>32</a:t>
            </a:fld>
            <a:endParaRPr lang="en-US" altLang="en-US"/>
          </a:p>
        </p:txBody>
      </p:sp>
    </p:spTree>
    <p:extLst>
      <p:ext uri="{BB962C8B-B14F-4D97-AF65-F5344CB8AC3E}">
        <p14:creationId xmlns:p14="http://schemas.microsoft.com/office/powerpoint/2010/main" val="406578680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F6F5D85D-3AFD-4880-BA12-A0832D6FEEBB}"/>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3302936-2339-4FCB-9A98-EC2842F4ECDE}"/>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C3A04EA-690D-4D61-8ED2-43546A852458}"/>
              </a:ext>
            </a:extLst>
          </p:cNvPr>
          <p:cNvSpPr>
            <a:spLocks noGrp="1" noChangeArrowheads="1"/>
          </p:cNvSpPr>
          <p:nvPr>
            <p:ph type="sldNum" sz="quarter" idx="12"/>
          </p:nvPr>
        </p:nvSpPr>
        <p:spPr>
          <a:ln/>
        </p:spPr>
        <p:txBody>
          <a:bodyPr/>
          <a:lstStyle>
            <a:lvl1pPr>
              <a:defRPr/>
            </a:lvl1pPr>
          </a:lstStyle>
          <a:p>
            <a:fld id="{2752B42F-208F-4560-B3B6-C99E28597703}" type="slidenum">
              <a:rPr lang="en-US" altLang="en-US"/>
              <a:pPr/>
              <a:t>‹#›</a:t>
            </a:fld>
            <a:endParaRPr lang="en-US" altLang="en-US"/>
          </a:p>
        </p:txBody>
      </p:sp>
    </p:spTree>
    <p:extLst>
      <p:ext uri="{BB962C8B-B14F-4D97-AF65-F5344CB8AC3E}">
        <p14:creationId xmlns:p14="http://schemas.microsoft.com/office/powerpoint/2010/main" val="2897958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4D4A3948-8174-4164-A5D1-55CBB03FA3BF}"/>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B440130B-65B8-4795-8A10-F5BB8EBE0E3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E4ED1535-F415-4C18-9933-7A07FB8AFFC0}"/>
              </a:ext>
            </a:extLst>
          </p:cNvPr>
          <p:cNvSpPr>
            <a:spLocks noGrp="1" noChangeArrowheads="1"/>
          </p:cNvSpPr>
          <p:nvPr>
            <p:ph type="sldNum" sz="quarter" idx="12"/>
          </p:nvPr>
        </p:nvSpPr>
        <p:spPr>
          <a:ln/>
        </p:spPr>
        <p:txBody>
          <a:bodyPr/>
          <a:lstStyle>
            <a:lvl1pPr>
              <a:defRPr/>
            </a:lvl1pPr>
          </a:lstStyle>
          <a:p>
            <a:fld id="{049166E1-8C14-4882-82E5-E628071C7DB9}" type="slidenum">
              <a:rPr lang="en-US" altLang="en-US"/>
              <a:pPr/>
              <a:t>‹#›</a:t>
            </a:fld>
            <a:endParaRPr lang="en-US" altLang="en-US"/>
          </a:p>
        </p:txBody>
      </p:sp>
    </p:spTree>
    <p:extLst>
      <p:ext uri="{BB962C8B-B14F-4D97-AF65-F5344CB8AC3E}">
        <p14:creationId xmlns:p14="http://schemas.microsoft.com/office/powerpoint/2010/main" val="25131158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7984287F-D338-4DAD-AA77-525373442B91}"/>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D0C6426B-26A6-4359-A485-94BD92FBE45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0206D8E2-04DD-4BA3-A867-416B065292BE}"/>
              </a:ext>
            </a:extLst>
          </p:cNvPr>
          <p:cNvSpPr>
            <a:spLocks noGrp="1" noChangeArrowheads="1"/>
          </p:cNvSpPr>
          <p:nvPr>
            <p:ph type="sldNum" sz="quarter" idx="12"/>
          </p:nvPr>
        </p:nvSpPr>
        <p:spPr>
          <a:ln/>
        </p:spPr>
        <p:txBody>
          <a:bodyPr/>
          <a:lstStyle>
            <a:lvl1pPr>
              <a:defRPr/>
            </a:lvl1pPr>
          </a:lstStyle>
          <a:p>
            <a:fld id="{325585B9-26C1-444D-B436-77EB1501C8C3}" type="slidenum">
              <a:rPr lang="en-US" altLang="en-US"/>
              <a:pPr/>
              <a:t>‹#›</a:t>
            </a:fld>
            <a:endParaRPr lang="en-US" altLang="en-US"/>
          </a:p>
        </p:txBody>
      </p:sp>
    </p:spTree>
    <p:extLst>
      <p:ext uri="{BB962C8B-B14F-4D97-AF65-F5344CB8AC3E}">
        <p14:creationId xmlns:p14="http://schemas.microsoft.com/office/powerpoint/2010/main" val="1444477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1305F624-9677-4CB5-804F-55A34868B0EC}"/>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2CF8EC6D-F844-46E6-B790-9B7AFE562B5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A5B46253-86BE-4181-96F8-E6F75AEC085C}"/>
              </a:ext>
            </a:extLst>
          </p:cNvPr>
          <p:cNvSpPr>
            <a:spLocks noGrp="1" noChangeArrowheads="1"/>
          </p:cNvSpPr>
          <p:nvPr>
            <p:ph type="sldNum" sz="quarter" idx="12"/>
          </p:nvPr>
        </p:nvSpPr>
        <p:spPr>
          <a:ln/>
        </p:spPr>
        <p:txBody>
          <a:bodyPr/>
          <a:lstStyle>
            <a:lvl1pPr>
              <a:defRPr/>
            </a:lvl1pPr>
          </a:lstStyle>
          <a:p>
            <a:fld id="{4796540A-03BD-40F3-A93F-AB3A83CE3DBC}" type="slidenum">
              <a:rPr lang="en-US" altLang="en-US"/>
              <a:pPr/>
              <a:t>‹#›</a:t>
            </a:fld>
            <a:endParaRPr lang="en-US" altLang="en-US"/>
          </a:p>
        </p:txBody>
      </p:sp>
    </p:spTree>
    <p:extLst>
      <p:ext uri="{BB962C8B-B14F-4D97-AF65-F5344CB8AC3E}">
        <p14:creationId xmlns:p14="http://schemas.microsoft.com/office/powerpoint/2010/main" val="34152549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12DD74BB-FA8E-41D7-AB94-4DB6F969EF36}"/>
              </a:ext>
            </a:extLst>
          </p:cNvPr>
          <p:cNvSpPr>
            <a:spLocks noGrp="1" noChangeArrowheads="1"/>
          </p:cNvSpPr>
          <p:nvPr>
            <p:ph type="dt" sz="half" idx="10"/>
          </p:nvPr>
        </p:nvSpPr>
        <p:spPr>
          <a:ln/>
        </p:spPr>
        <p:txBody>
          <a:bodyPr/>
          <a:lstStyle>
            <a:lvl1pPr>
              <a:defRPr/>
            </a:lvl1pPr>
          </a:lstStyle>
          <a:p>
            <a:pPr>
              <a:defRPr/>
            </a:pPr>
            <a:endParaRPr lang="en-US"/>
          </a:p>
        </p:txBody>
      </p:sp>
      <p:sp>
        <p:nvSpPr>
          <p:cNvPr id="5" name="Rectangle 5">
            <a:extLst>
              <a:ext uri="{FF2B5EF4-FFF2-40B4-BE49-F238E27FC236}">
                <a16:creationId xmlns:a16="http://schemas.microsoft.com/office/drawing/2014/main" id="{53561C96-6A19-40D9-9F28-D819DBA755BB}"/>
              </a:ext>
            </a:extLst>
          </p:cNvPr>
          <p:cNvSpPr>
            <a:spLocks noGrp="1" noChangeArrowheads="1"/>
          </p:cNvSpPr>
          <p:nvPr>
            <p:ph type="ftr" sz="quarter" idx="11"/>
          </p:nvPr>
        </p:nvSpPr>
        <p:spPr>
          <a:ln/>
        </p:spPr>
        <p:txBody>
          <a:bodyPr/>
          <a:lstStyle>
            <a:lvl1pPr>
              <a:defRPr/>
            </a:lvl1pPr>
          </a:lstStyle>
          <a:p>
            <a:pPr>
              <a:defRPr/>
            </a:pPr>
            <a:endParaRPr lang="en-US"/>
          </a:p>
        </p:txBody>
      </p:sp>
      <p:sp>
        <p:nvSpPr>
          <p:cNvPr id="6" name="Rectangle 6">
            <a:extLst>
              <a:ext uri="{FF2B5EF4-FFF2-40B4-BE49-F238E27FC236}">
                <a16:creationId xmlns:a16="http://schemas.microsoft.com/office/drawing/2014/main" id="{9A704AB8-2763-458F-9182-09477754F3E0}"/>
              </a:ext>
            </a:extLst>
          </p:cNvPr>
          <p:cNvSpPr>
            <a:spLocks noGrp="1" noChangeArrowheads="1"/>
          </p:cNvSpPr>
          <p:nvPr>
            <p:ph type="sldNum" sz="quarter" idx="12"/>
          </p:nvPr>
        </p:nvSpPr>
        <p:spPr>
          <a:ln/>
        </p:spPr>
        <p:txBody>
          <a:bodyPr/>
          <a:lstStyle>
            <a:lvl1pPr>
              <a:defRPr/>
            </a:lvl1pPr>
          </a:lstStyle>
          <a:p>
            <a:fld id="{6CBA88D4-F594-401B-A99B-909D2CAC4FA7}" type="slidenum">
              <a:rPr lang="en-US" altLang="en-US"/>
              <a:pPr/>
              <a:t>‹#›</a:t>
            </a:fld>
            <a:endParaRPr lang="en-US" altLang="en-US"/>
          </a:p>
        </p:txBody>
      </p:sp>
    </p:spTree>
    <p:extLst>
      <p:ext uri="{BB962C8B-B14F-4D97-AF65-F5344CB8AC3E}">
        <p14:creationId xmlns:p14="http://schemas.microsoft.com/office/powerpoint/2010/main" val="19959728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18E63E15-F84E-4B54-8307-7622C636F89C}"/>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51EC5D5-75C1-49FF-9F91-ACDBB92E1454}"/>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A3F850F8-206F-47EC-A68C-7DE76374F56E}"/>
              </a:ext>
            </a:extLst>
          </p:cNvPr>
          <p:cNvSpPr>
            <a:spLocks noGrp="1" noChangeArrowheads="1"/>
          </p:cNvSpPr>
          <p:nvPr>
            <p:ph type="sldNum" sz="quarter" idx="12"/>
          </p:nvPr>
        </p:nvSpPr>
        <p:spPr>
          <a:ln/>
        </p:spPr>
        <p:txBody>
          <a:bodyPr/>
          <a:lstStyle>
            <a:lvl1pPr>
              <a:defRPr/>
            </a:lvl1pPr>
          </a:lstStyle>
          <a:p>
            <a:fld id="{9CF1AB55-1581-422C-AEA5-F3EEAF581D19}" type="slidenum">
              <a:rPr lang="en-US" altLang="en-US"/>
              <a:pPr/>
              <a:t>‹#›</a:t>
            </a:fld>
            <a:endParaRPr lang="en-US" altLang="en-US"/>
          </a:p>
        </p:txBody>
      </p:sp>
    </p:spTree>
    <p:extLst>
      <p:ext uri="{BB962C8B-B14F-4D97-AF65-F5344CB8AC3E}">
        <p14:creationId xmlns:p14="http://schemas.microsoft.com/office/powerpoint/2010/main" val="24372786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E4A388A1-BD0A-4D34-B5EA-F61E6EB51F26}"/>
              </a:ext>
            </a:extLst>
          </p:cNvPr>
          <p:cNvSpPr>
            <a:spLocks noGrp="1" noChangeArrowheads="1"/>
          </p:cNvSpPr>
          <p:nvPr>
            <p:ph type="dt" sz="half" idx="10"/>
          </p:nvPr>
        </p:nvSpPr>
        <p:spPr>
          <a:ln/>
        </p:spPr>
        <p:txBody>
          <a:bodyPr/>
          <a:lstStyle>
            <a:lvl1pPr>
              <a:defRPr/>
            </a:lvl1pPr>
          </a:lstStyle>
          <a:p>
            <a:pPr>
              <a:defRPr/>
            </a:pPr>
            <a:endParaRPr lang="en-US"/>
          </a:p>
        </p:txBody>
      </p:sp>
      <p:sp>
        <p:nvSpPr>
          <p:cNvPr id="8" name="Rectangle 5">
            <a:extLst>
              <a:ext uri="{FF2B5EF4-FFF2-40B4-BE49-F238E27FC236}">
                <a16:creationId xmlns:a16="http://schemas.microsoft.com/office/drawing/2014/main" id="{228F6503-5467-4E2B-8D14-E5656984BC7C}"/>
              </a:ext>
            </a:extLst>
          </p:cNvPr>
          <p:cNvSpPr>
            <a:spLocks noGrp="1" noChangeArrowheads="1"/>
          </p:cNvSpPr>
          <p:nvPr>
            <p:ph type="ftr" sz="quarter" idx="11"/>
          </p:nvPr>
        </p:nvSpPr>
        <p:spPr>
          <a:ln/>
        </p:spPr>
        <p:txBody>
          <a:bodyPr/>
          <a:lstStyle>
            <a:lvl1pPr>
              <a:defRPr/>
            </a:lvl1pPr>
          </a:lstStyle>
          <a:p>
            <a:pPr>
              <a:defRPr/>
            </a:pPr>
            <a:endParaRPr lang="en-US"/>
          </a:p>
        </p:txBody>
      </p:sp>
      <p:sp>
        <p:nvSpPr>
          <p:cNvPr id="9" name="Rectangle 6">
            <a:extLst>
              <a:ext uri="{FF2B5EF4-FFF2-40B4-BE49-F238E27FC236}">
                <a16:creationId xmlns:a16="http://schemas.microsoft.com/office/drawing/2014/main" id="{923F79BC-9F8C-4B49-84C9-E6B89403A427}"/>
              </a:ext>
            </a:extLst>
          </p:cNvPr>
          <p:cNvSpPr>
            <a:spLocks noGrp="1" noChangeArrowheads="1"/>
          </p:cNvSpPr>
          <p:nvPr>
            <p:ph type="sldNum" sz="quarter" idx="12"/>
          </p:nvPr>
        </p:nvSpPr>
        <p:spPr>
          <a:ln/>
        </p:spPr>
        <p:txBody>
          <a:bodyPr/>
          <a:lstStyle>
            <a:lvl1pPr>
              <a:defRPr/>
            </a:lvl1pPr>
          </a:lstStyle>
          <a:p>
            <a:fld id="{CD83CF6F-22FE-4AB0-A758-A09AC08994D8}" type="slidenum">
              <a:rPr lang="en-US" altLang="en-US"/>
              <a:pPr/>
              <a:t>‹#›</a:t>
            </a:fld>
            <a:endParaRPr lang="en-US" altLang="en-US"/>
          </a:p>
        </p:txBody>
      </p:sp>
    </p:spTree>
    <p:extLst>
      <p:ext uri="{BB962C8B-B14F-4D97-AF65-F5344CB8AC3E}">
        <p14:creationId xmlns:p14="http://schemas.microsoft.com/office/powerpoint/2010/main" val="134184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19CAD9EB-1061-4620-8037-E4D84102C378}"/>
              </a:ext>
            </a:extLst>
          </p:cNvPr>
          <p:cNvSpPr>
            <a:spLocks noGrp="1" noChangeArrowheads="1"/>
          </p:cNvSpPr>
          <p:nvPr>
            <p:ph type="dt" sz="half" idx="10"/>
          </p:nvPr>
        </p:nvSpPr>
        <p:spPr>
          <a:ln/>
        </p:spPr>
        <p:txBody>
          <a:bodyPr/>
          <a:lstStyle>
            <a:lvl1pPr>
              <a:defRPr/>
            </a:lvl1pPr>
          </a:lstStyle>
          <a:p>
            <a:pPr>
              <a:defRPr/>
            </a:pPr>
            <a:endParaRPr lang="en-US"/>
          </a:p>
        </p:txBody>
      </p:sp>
      <p:sp>
        <p:nvSpPr>
          <p:cNvPr id="4" name="Rectangle 5">
            <a:extLst>
              <a:ext uri="{FF2B5EF4-FFF2-40B4-BE49-F238E27FC236}">
                <a16:creationId xmlns:a16="http://schemas.microsoft.com/office/drawing/2014/main" id="{FFB93D2C-D0B3-4715-B87D-182EB3CB3AE7}"/>
              </a:ext>
            </a:extLst>
          </p:cNvPr>
          <p:cNvSpPr>
            <a:spLocks noGrp="1" noChangeArrowheads="1"/>
          </p:cNvSpPr>
          <p:nvPr>
            <p:ph type="ftr" sz="quarter" idx="11"/>
          </p:nvPr>
        </p:nvSpPr>
        <p:spPr>
          <a:ln/>
        </p:spPr>
        <p:txBody>
          <a:bodyPr/>
          <a:lstStyle>
            <a:lvl1pPr>
              <a:defRPr/>
            </a:lvl1pPr>
          </a:lstStyle>
          <a:p>
            <a:pPr>
              <a:defRPr/>
            </a:pPr>
            <a:endParaRPr lang="en-US"/>
          </a:p>
        </p:txBody>
      </p:sp>
      <p:sp>
        <p:nvSpPr>
          <p:cNvPr id="5" name="Rectangle 6">
            <a:extLst>
              <a:ext uri="{FF2B5EF4-FFF2-40B4-BE49-F238E27FC236}">
                <a16:creationId xmlns:a16="http://schemas.microsoft.com/office/drawing/2014/main" id="{ABBAECC3-FED8-4B0A-A9E3-BD6C7EE86E20}"/>
              </a:ext>
            </a:extLst>
          </p:cNvPr>
          <p:cNvSpPr>
            <a:spLocks noGrp="1" noChangeArrowheads="1"/>
          </p:cNvSpPr>
          <p:nvPr>
            <p:ph type="sldNum" sz="quarter" idx="12"/>
          </p:nvPr>
        </p:nvSpPr>
        <p:spPr>
          <a:ln/>
        </p:spPr>
        <p:txBody>
          <a:bodyPr/>
          <a:lstStyle>
            <a:lvl1pPr>
              <a:defRPr/>
            </a:lvl1pPr>
          </a:lstStyle>
          <a:p>
            <a:fld id="{98D9241D-FABE-4511-99E9-7DCC69FED919}" type="slidenum">
              <a:rPr lang="en-US" altLang="en-US"/>
              <a:pPr/>
              <a:t>‹#›</a:t>
            </a:fld>
            <a:endParaRPr lang="en-US" altLang="en-US"/>
          </a:p>
        </p:txBody>
      </p:sp>
    </p:spTree>
    <p:extLst>
      <p:ext uri="{BB962C8B-B14F-4D97-AF65-F5344CB8AC3E}">
        <p14:creationId xmlns:p14="http://schemas.microsoft.com/office/powerpoint/2010/main" val="7258572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14A42FC8-B939-4B50-84BC-D6AF745EB139}"/>
              </a:ext>
            </a:extLst>
          </p:cNvPr>
          <p:cNvSpPr>
            <a:spLocks noGrp="1" noChangeArrowheads="1"/>
          </p:cNvSpPr>
          <p:nvPr>
            <p:ph type="dt" sz="half" idx="10"/>
          </p:nvPr>
        </p:nvSpPr>
        <p:spPr>
          <a:ln/>
        </p:spPr>
        <p:txBody>
          <a:bodyPr/>
          <a:lstStyle>
            <a:lvl1pPr>
              <a:defRPr/>
            </a:lvl1pPr>
          </a:lstStyle>
          <a:p>
            <a:pPr>
              <a:defRPr/>
            </a:pPr>
            <a:endParaRPr lang="en-US"/>
          </a:p>
        </p:txBody>
      </p:sp>
      <p:sp>
        <p:nvSpPr>
          <p:cNvPr id="3" name="Rectangle 5">
            <a:extLst>
              <a:ext uri="{FF2B5EF4-FFF2-40B4-BE49-F238E27FC236}">
                <a16:creationId xmlns:a16="http://schemas.microsoft.com/office/drawing/2014/main" id="{CB899F68-16C2-4856-AB3A-F973E1E545F2}"/>
              </a:ext>
            </a:extLst>
          </p:cNvPr>
          <p:cNvSpPr>
            <a:spLocks noGrp="1" noChangeArrowheads="1"/>
          </p:cNvSpPr>
          <p:nvPr>
            <p:ph type="ftr" sz="quarter" idx="11"/>
          </p:nvPr>
        </p:nvSpPr>
        <p:spPr>
          <a:ln/>
        </p:spPr>
        <p:txBody>
          <a:bodyPr/>
          <a:lstStyle>
            <a:lvl1pPr>
              <a:defRPr/>
            </a:lvl1pPr>
          </a:lstStyle>
          <a:p>
            <a:pPr>
              <a:defRPr/>
            </a:pPr>
            <a:endParaRPr lang="en-US"/>
          </a:p>
        </p:txBody>
      </p:sp>
      <p:sp>
        <p:nvSpPr>
          <p:cNvPr id="4" name="Rectangle 6">
            <a:extLst>
              <a:ext uri="{FF2B5EF4-FFF2-40B4-BE49-F238E27FC236}">
                <a16:creationId xmlns:a16="http://schemas.microsoft.com/office/drawing/2014/main" id="{D0057198-D054-44FD-AC42-F955FD8FA514}"/>
              </a:ext>
            </a:extLst>
          </p:cNvPr>
          <p:cNvSpPr>
            <a:spLocks noGrp="1" noChangeArrowheads="1"/>
          </p:cNvSpPr>
          <p:nvPr>
            <p:ph type="sldNum" sz="quarter" idx="12"/>
          </p:nvPr>
        </p:nvSpPr>
        <p:spPr>
          <a:ln/>
        </p:spPr>
        <p:txBody>
          <a:bodyPr/>
          <a:lstStyle>
            <a:lvl1pPr>
              <a:defRPr/>
            </a:lvl1pPr>
          </a:lstStyle>
          <a:p>
            <a:fld id="{86E40676-4A3A-410D-B59E-FB6863C06EC0}" type="slidenum">
              <a:rPr lang="en-US" altLang="en-US"/>
              <a:pPr/>
              <a:t>‹#›</a:t>
            </a:fld>
            <a:endParaRPr lang="en-US" altLang="en-US"/>
          </a:p>
        </p:txBody>
      </p:sp>
    </p:spTree>
    <p:extLst>
      <p:ext uri="{BB962C8B-B14F-4D97-AF65-F5344CB8AC3E}">
        <p14:creationId xmlns:p14="http://schemas.microsoft.com/office/powerpoint/2010/main" val="6802405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39A75D2B-0E11-4E75-B1C2-EC309F2E8294}"/>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4C3152C2-8A39-4DC7-8A5A-0476462AE438}"/>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40EC2EF3-A8F5-45F4-87B7-CCB02C29D631}"/>
              </a:ext>
            </a:extLst>
          </p:cNvPr>
          <p:cNvSpPr>
            <a:spLocks noGrp="1" noChangeArrowheads="1"/>
          </p:cNvSpPr>
          <p:nvPr>
            <p:ph type="sldNum" sz="quarter" idx="12"/>
          </p:nvPr>
        </p:nvSpPr>
        <p:spPr>
          <a:ln/>
        </p:spPr>
        <p:txBody>
          <a:bodyPr/>
          <a:lstStyle>
            <a:lvl1pPr>
              <a:defRPr/>
            </a:lvl1pPr>
          </a:lstStyle>
          <a:p>
            <a:fld id="{81737C62-1513-4617-AD09-6E514C35BC1B}" type="slidenum">
              <a:rPr lang="en-US" altLang="en-US"/>
              <a:pPr/>
              <a:t>‹#›</a:t>
            </a:fld>
            <a:endParaRPr lang="en-US" altLang="en-US"/>
          </a:p>
        </p:txBody>
      </p:sp>
    </p:spTree>
    <p:extLst>
      <p:ext uri="{BB962C8B-B14F-4D97-AF65-F5344CB8AC3E}">
        <p14:creationId xmlns:p14="http://schemas.microsoft.com/office/powerpoint/2010/main" val="2125159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5EA3DB95-39B4-42B4-B795-7C9E0C578E6D}"/>
              </a:ext>
            </a:extLst>
          </p:cNvPr>
          <p:cNvSpPr>
            <a:spLocks noGrp="1" noChangeArrowheads="1"/>
          </p:cNvSpPr>
          <p:nvPr>
            <p:ph type="dt" sz="half" idx="10"/>
          </p:nvPr>
        </p:nvSpPr>
        <p:spPr>
          <a:ln/>
        </p:spPr>
        <p:txBody>
          <a:bodyPr/>
          <a:lstStyle>
            <a:lvl1pPr>
              <a:defRPr/>
            </a:lvl1pPr>
          </a:lstStyle>
          <a:p>
            <a:pPr>
              <a:defRPr/>
            </a:pPr>
            <a:endParaRPr lang="en-US"/>
          </a:p>
        </p:txBody>
      </p:sp>
      <p:sp>
        <p:nvSpPr>
          <p:cNvPr id="6" name="Rectangle 5">
            <a:extLst>
              <a:ext uri="{FF2B5EF4-FFF2-40B4-BE49-F238E27FC236}">
                <a16:creationId xmlns:a16="http://schemas.microsoft.com/office/drawing/2014/main" id="{EF177C51-7CD9-40E3-86CE-4A08C88A449D}"/>
              </a:ext>
            </a:extLst>
          </p:cNvPr>
          <p:cNvSpPr>
            <a:spLocks noGrp="1" noChangeArrowheads="1"/>
          </p:cNvSpPr>
          <p:nvPr>
            <p:ph type="ftr" sz="quarter" idx="11"/>
          </p:nvPr>
        </p:nvSpPr>
        <p:spPr>
          <a:ln/>
        </p:spPr>
        <p:txBody>
          <a:bodyPr/>
          <a:lstStyle>
            <a:lvl1pPr>
              <a:defRPr/>
            </a:lvl1pPr>
          </a:lstStyle>
          <a:p>
            <a:pPr>
              <a:defRPr/>
            </a:pPr>
            <a:endParaRPr lang="en-US"/>
          </a:p>
        </p:txBody>
      </p:sp>
      <p:sp>
        <p:nvSpPr>
          <p:cNvPr id="7" name="Rectangle 6">
            <a:extLst>
              <a:ext uri="{FF2B5EF4-FFF2-40B4-BE49-F238E27FC236}">
                <a16:creationId xmlns:a16="http://schemas.microsoft.com/office/drawing/2014/main" id="{89B41C8B-2148-44AD-AB51-16F97E8670C8}"/>
              </a:ext>
            </a:extLst>
          </p:cNvPr>
          <p:cNvSpPr>
            <a:spLocks noGrp="1" noChangeArrowheads="1"/>
          </p:cNvSpPr>
          <p:nvPr>
            <p:ph type="sldNum" sz="quarter" idx="12"/>
          </p:nvPr>
        </p:nvSpPr>
        <p:spPr>
          <a:ln/>
        </p:spPr>
        <p:txBody>
          <a:bodyPr/>
          <a:lstStyle>
            <a:lvl1pPr>
              <a:defRPr/>
            </a:lvl1pPr>
          </a:lstStyle>
          <a:p>
            <a:fld id="{8C38BE54-8545-4954-8532-CBDABF662B64}" type="slidenum">
              <a:rPr lang="en-US" altLang="en-US"/>
              <a:pPr/>
              <a:t>‹#›</a:t>
            </a:fld>
            <a:endParaRPr lang="en-US" altLang="en-US"/>
          </a:p>
        </p:txBody>
      </p:sp>
    </p:spTree>
    <p:extLst>
      <p:ext uri="{BB962C8B-B14F-4D97-AF65-F5344CB8AC3E}">
        <p14:creationId xmlns:p14="http://schemas.microsoft.com/office/powerpoint/2010/main" val="2623629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E8A0E4D9-4D96-490B-82A6-BF5CC85601D9}"/>
              </a:ext>
            </a:extLst>
          </p:cNvPr>
          <p:cNvSpPr>
            <a:spLocks noGrp="1" noChangeArrowheads="1"/>
          </p:cNvSpPr>
          <p:nvPr>
            <p:ph type="title"/>
          </p:nvPr>
        </p:nvSpPr>
        <p:spPr bwMode="auto">
          <a:xfrm>
            <a:off x="457200" y="205979"/>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a:extLst>
              <a:ext uri="{FF2B5EF4-FFF2-40B4-BE49-F238E27FC236}">
                <a16:creationId xmlns:a16="http://schemas.microsoft.com/office/drawing/2014/main" id="{A5AA0367-744B-4217-91B9-1EB6E745B8A5}"/>
              </a:ext>
            </a:extLst>
          </p:cNvPr>
          <p:cNvSpPr>
            <a:spLocks noGrp="1" noChangeArrowheads="1"/>
          </p:cNvSpPr>
          <p:nvPr>
            <p:ph type="body" idx="1"/>
          </p:nvPr>
        </p:nvSpPr>
        <p:spPr bwMode="auto">
          <a:xfrm>
            <a:off x="457200" y="1200151"/>
            <a:ext cx="8229600" cy="33944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a:extLst>
              <a:ext uri="{FF2B5EF4-FFF2-40B4-BE49-F238E27FC236}">
                <a16:creationId xmlns:a16="http://schemas.microsoft.com/office/drawing/2014/main" id="{49ADC5A1-24B1-4DAC-9543-0B2ADDE467E1}"/>
              </a:ext>
            </a:extLst>
          </p:cNvPr>
          <p:cNvSpPr>
            <a:spLocks noGrp="1" noChangeArrowheads="1"/>
          </p:cNvSpPr>
          <p:nvPr>
            <p:ph type="dt" sz="half" idx="2"/>
          </p:nvPr>
        </p:nvSpPr>
        <p:spPr bwMode="auto">
          <a:xfrm>
            <a:off x="457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400" b="0" i="0">
                <a:solidFill>
                  <a:schemeClr val="tx1"/>
                </a:solidFill>
                <a:latin typeface="+mn-lt"/>
                <a:cs typeface="Arial" charset="0"/>
              </a:defRPr>
            </a:lvl1pPr>
          </a:lstStyle>
          <a:p>
            <a:pPr>
              <a:defRPr/>
            </a:pPr>
            <a:endParaRPr lang="en-US"/>
          </a:p>
        </p:txBody>
      </p:sp>
      <p:sp>
        <p:nvSpPr>
          <p:cNvPr id="1029" name="Rectangle 5">
            <a:extLst>
              <a:ext uri="{FF2B5EF4-FFF2-40B4-BE49-F238E27FC236}">
                <a16:creationId xmlns:a16="http://schemas.microsoft.com/office/drawing/2014/main" id="{D10116F1-CA76-48F9-A260-720DB87E502E}"/>
              </a:ext>
            </a:extLst>
          </p:cNvPr>
          <p:cNvSpPr>
            <a:spLocks noGrp="1" noChangeArrowheads="1"/>
          </p:cNvSpPr>
          <p:nvPr>
            <p:ph type="ftr" sz="quarter" idx="3"/>
          </p:nvPr>
        </p:nvSpPr>
        <p:spPr bwMode="auto">
          <a:xfrm>
            <a:off x="3124200" y="4683919"/>
            <a:ext cx="2895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b="0" i="0">
                <a:solidFill>
                  <a:schemeClr val="tx1"/>
                </a:solidFill>
                <a:latin typeface="+mn-lt"/>
                <a:cs typeface="Arial" charset="0"/>
              </a:defRPr>
            </a:lvl1pPr>
          </a:lstStyle>
          <a:p>
            <a:pPr>
              <a:defRPr/>
            </a:pPr>
            <a:endParaRPr lang="en-US"/>
          </a:p>
        </p:txBody>
      </p:sp>
      <p:sp>
        <p:nvSpPr>
          <p:cNvPr id="1030" name="Rectangle 6">
            <a:extLst>
              <a:ext uri="{FF2B5EF4-FFF2-40B4-BE49-F238E27FC236}">
                <a16:creationId xmlns:a16="http://schemas.microsoft.com/office/drawing/2014/main" id="{7FC741A3-49E3-4491-963F-37FCA14ED2EC}"/>
              </a:ext>
            </a:extLst>
          </p:cNvPr>
          <p:cNvSpPr>
            <a:spLocks noGrp="1" noChangeArrowheads="1"/>
          </p:cNvSpPr>
          <p:nvPr>
            <p:ph type="sldNum" sz="quarter" idx="4"/>
          </p:nvPr>
        </p:nvSpPr>
        <p:spPr bwMode="auto">
          <a:xfrm>
            <a:off x="6553200" y="4683919"/>
            <a:ext cx="2133600" cy="3571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b="0" i="0">
                <a:solidFill>
                  <a:schemeClr val="tx1"/>
                </a:solidFill>
                <a:latin typeface="Arial" panose="020B0604020202020204" pitchFamily="34" charset="0"/>
              </a:defRPr>
            </a:lvl1pPr>
          </a:lstStyle>
          <a:p>
            <a:fld id="{7B1A7453-CCBC-4C1F-8273-97094C959E50}"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BGRectangle">
            <a:extLst>
              <a:ext uri="{FF2B5EF4-FFF2-40B4-BE49-F238E27FC236}">
                <a16:creationId xmlns:a16="http://schemas.microsoft.com/office/drawing/2014/main" id="{44B42A97-2187-442B-BB48-39526296DA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9144000" cy="51435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a:extLst>
              <a:ext uri="{FF2B5EF4-FFF2-40B4-BE49-F238E27FC236}">
                <a16:creationId xmlns:a16="http://schemas.microsoft.com/office/drawing/2014/main" id="{F40CA114-B78B-4E3B-A785-96745276B6F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429342"/>
            <a:ext cx="9144000" cy="1714158"/>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w Cen MT" panose="020B0602020104020603"/>
              <a:ea typeface="+mn-ea"/>
              <a:cs typeface="+mn-cs"/>
            </a:endParaRPr>
          </a:p>
        </p:txBody>
      </p:sp>
      <p:sp>
        <p:nvSpPr>
          <p:cNvPr id="2050" name="Rectangle 2">
            <a:extLst>
              <a:ext uri="{FF2B5EF4-FFF2-40B4-BE49-F238E27FC236}">
                <a16:creationId xmlns:a16="http://schemas.microsoft.com/office/drawing/2014/main" id="{84185356-F473-4163-A17C-84BC2C14A278}"/>
              </a:ext>
            </a:extLst>
          </p:cNvPr>
          <p:cNvSpPr>
            <a:spLocks noGrp="1" noChangeArrowheads="1"/>
          </p:cNvSpPr>
          <p:nvPr>
            <p:ph type="title"/>
          </p:nvPr>
        </p:nvSpPr>
        <p:spPr>
          <a:xfrm>
            <a:off x="324852" y="3818821"/>
            <a:ext cx="5875644" cy="948441"/>
          </a:xfrm>
        </p:spPr>
        <p:txBody>
          <a:bodyPr vert="horz" lIns="91440" tIns="45720" rIns="91440" bIns="45720" rtlCol="0" anchor="ctr">
            <a:normAutofit/>
          </a:bodyPr>
          <a:lstStyle/>
          <a:p>
            <a:pPr algn="l" eaLnBrk="1" hangingPunct="1">
              <a:lnSpc>
                <a:spcPct val="90000"/>
              </a:lnSpc>
            </a:pPr>
            <a:r>
              <a:rPr lang="en-US" altLang="en-US" sz="2900" kern="1200" dirty="0">
                <a:solidFill>
                  <a:schemeClr val="tx1"/>
                </a:solidFill>
              </a:rPr>
              <a:t>What About Israel?</a:t>
            </a:r>
            <a:endParaRPr lang="en-US" altLang="en-US" sz="2000" i="1" kern="1200" dirty="0">
              <a:solidFill>
                <a:schemeClr val="tx1"/>
              </a:solidFill>
            </a:endParaRPr>
          </a:p>
        </p:txBody>
      </p:sp>
      <p:sp>
        <p:nvSpPr>
          <p:cNvPr id="75" name="!!Line">
            <a:extLst>
              <a:ext uri="{FF2B5EF4-FFF2-40B4-BE49-F238E27FC236}">
                <a16:creationId xmlns:a16="http://schemas.microsoft.com/office/drawing/2014/main" id="{1B1D834C-2707-49B0-A3CE-334D83DFF0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288786" y="3950208"/>
            <a:ext cx="6858" cy="685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2A15F6D3-56F6-4FB7-BE8C-FA1D4D651CED}"/>
              </a:ext>
            </a:extLst>
          </p:cNvPr>
          <p:cNvSpPr txBox="1"/>
          <p:nvPr/>
        </p:nvSpPr>
        <p:spPr>
          <a:xfrm>
            <a:off x="6400800" y="4095750"/>
            <a:ext cx="2653284" cy="338554"/>
          </a:xfrm>
          <a:prstGeom prst="rect">
            <a:avLst/>
          </a:prstGeom>
          <a:noFill/>
        </p:spPr>
        <p:txBody>
          <a:bodyPr wrap="square" rtlCol="0">
            <a:spAutoFit/>
          </a:bodyPr>
          <a:lstStyle/>
          <a:p>
            <a:pPr algn="r"/>
            <a:r>
              <a:rPr lang="en-US" sz="1600" b="0" i="0" dirty="0">
                <a:solidFill>
                  <a:schemeClr val="tx1"/>
                </a:solidFill>
                <a:latin typeface="Abadi" panose="020B0604020104020204" pitchFamily="34" charset="0"/>
              </a:rPr>
              <a:t>November 21, 2021</a:t>
            </a:r>
          </a:p>
        </p:txBody>
      </p:sp>
      <p:pic>
        <p:nvPicPr>
          <p:cNvPr id="4" name="Picture 3" descr="Text&#10;&#10;Description automatically generated">
            <a:extLst>
              <a:ext uri="{FF2B5EF4-FFF2-40B4-BE49-F238E27FC236}">
                <a16:creationId xmlns:a16="http://schemas.microsoft.com/office/drawing/2014/main" id="{A1239902-5231-46AC-8441-7D7B70A71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3442583"/>
          </a:xfrm>
          <a:prstGeom prst="rect">
            <a:avLst/>
          </a:prstGeom>
        </p:spPr>
      </p:pic>
    </p:spTree>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Consider</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742950"/>
            <a:ext cx="8636000" cy="1200329"/>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altLang="en-US" sz="2400" b="0" dirty="0"/>
              <a:t>If one recognizes that there are nations in the </a:t>
            </a:r>
            <a:r>
              <a:rPr lang="en-US" altLang="en-US" sz="2400" u="sng" dirty="0"/>
              <a:t>future</a:t>
            </a:r>
            <a:r>
              <a:rPr lang="en-US" altLang="en-US" sz="2400" b="0" dirty="0"/>
              <a:t> with specific roles and identities, why would their not be a special role and identity for the nation of Israel? </a:t>
            </a:r>
          </a:p>
        </p:txBody>
      </p:sp>
    </p:spTree>
    <p:extLst>
      <p:ext uri="{BB962C8B-B14F-4D97-AF65-F5344CB8AC3E}">
        <p14:creationId xmlns:p14="http://schemas.microsoft.com/office/powerpoint/2010/main" val="886468769"/>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lnSpc>
                <a:spcPct val="90000"/>
              </a:lnSpc>
              <a:spcAft>
                <a:spcPts val="600"/>
              </a:spcAft>
            </a:pPr>
            <a:r>
              <a:rPr lang="en-US" altLang="en-US" sz="2400" i="0" dirty="0">
                <a:solidFill>
                  <a:schemeClr val="accent2">
                    <a:lumMod val="20000"/>
                    <a:lumOff val="80000"/>
                  </a:schemeClr>
                </a:solidFill>
                <a:latin typeface="+mj-lt"/>
                <a:ea typeface="+mj-ea"/>
                <a:cs typeface="+mj-cs"/>
              </a:rPr>
              <a:t>The Nation “Israel” as a Means for Worldwide Blessing</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685621"/>
            <a:ext cx="8636000" cy="3693319"/>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buFontTx/>
              <a:buNone/>
            </a:pPr>
            <a:r>
              <a:rPr lang="en-US" altLang="en-US" sz="2400" dirty="0"/>
              <a:t>Genesis 12:1-3</a:t>
            </a:r>
          </a:p>
          <a:p>
            <a:pPr algn="just">
              <a:buFontTx/>
              <a:buNone/>
            </a:pPr>
            <a:r>
              <a:rPr lang="en-US" altLang="en-US" sz="2400" b="0" dirty="0"/>
              <a:t>Now the LORD said to Abram, “go forth from your country, and from your relatives and from your father’s house, to the land which I will show you; and I will make you </a:t>
            </a:r>
            <a:r>
              <a:rPr lang="en-US" altLang="en-US" sz="2400" u="sng" dirty="0"/>
              <a:t>a great nation</a:t>
            </a:r>
            <a:r>
              <a:rPr lang="en-US" altLang="en-US" sz="2400" b="0" dirty="0"/>
              <a:t>, and I will bless you, and make your name great; and so you shall be a blessing; and I will bless those who bless you, and the one who curses you I will curse.  And in you </a:t>
            </a:r>
            <a:r>
              <a:rPr lang="en-US" altLang="en-US" sz="2400" u="sng" dirty="0"/>
              <a:t>all the families of the earth will be blessed</a:t>
            </a:r>
            <a:r>
              <a:rPr lang="en-US" altLang="en-US" sz="2400" b="0" dirty="0"/>
              <a:t>.”</a:t>
            </a:r>
          </a:p>
          <a:p>
            <a:pPr algn="just"/>
            <a:endParaRPr lang="en-US" altLang="en-US" sz="1800" b="0" dirty="0"/>
          </a:p>
        </p:txBody>
      </p:sp>
    </p:spTree>
    <p:extLst>
      <p:ext uri="{BB962C8B-B14F-4D97-AF65-F5344CB8AC3E}">
        <p14:creationId xmlns:p14="http://schemas.microsoft.com/office/powerpoint/2010/main" val="2665522932"/>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lnSpc>
                <a:spcPct val="90000"/>
              </a:lnSpc>
              <a:spcAft>
                <a:spcPts val="600"/>
              </a:spcAft>
            </a:pPr>
            <a:r>
              <a:rPr lang="en-US" altLang="en-US" sz="2400" i="0" dirty="0">
                <a:solidFill>
                  <a:schemeClr val="accent2">
                    <a:lumMod val="20000"/>
                    <a:lumOff val="80000"/>
                  </a:schemeClr>
                </a:solidFill>
                <a:latin typeface="+mj-lt"/>
                <a:ea typeface="+mj-ea"/>
                <a:cs typeface="+mj-cs"/>
              </a:rPr>
              <a:t>The Nation “Israel” as a Means for Worldwide Blessing</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685621"/>
            <a:ext cx="8636000" cy="2585323"/>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342900" indent="-342900" algn="just">
              <a:buFont typeface="Wingdings" panose="05000000000000000000" pitchFamily="2" charset="2"/>
              <a:buChar char="§"/>
            </a:pPr>
            <a:r>
              <a:rPr lang="en-US" altLang="en-US" sz="2400" b="0" dirty="0"/>
              <a:t>From the very beginning, the Abrahamic Covenant was intended for both </a:t>
            </a:r>
            <a:r>
              <a:rPr lang="en-US" altLang="en-US" sz="2400" u="sng" dirty="0"/>
              <a:t>Israel</a:t>
            </a:r>
            <a:r>
              <a:rPr lang="en-US" altLang="en-US" sz="2400" b="0" dirty="0"/>
              <a:t> and the </a:t>
            </a:r>
            <a:r>
              <a:rPr lang="en-US" altLang="en-US" sz="2400" u="sng" dirty="0"/>
              <a:t>Gentiles</a:t>
            </a:r>
            <a:r>
              <a:rPr lang="en-US" altLang="en-US" sz="2400" b="0" dirty="0"/>
              <a:t>. </a:t>
            </a:r>
          </a:p>
          <a:p>
            <a:pPr marL="342900" indent="-342900" algn="just">
              <a:buFont typeface="Wingdings" panose="05000000000000000000" pitchFamily="2" charset="2"/>
              <a:buChar char="§"/>
            </a:pPr>
            <a:r>
              <a:rPr lang="en-US" altLang="en-US" sz="2400" b="0" dirty="0"/>
              <a:t>God does not intend for Israel to be an </a:t>
            </a:r>
            <a:r>
              <a:rPr lang="en-US" altLang="en-US" sz="2400" u="sng" dirty="0"/>
              <a:t>end</a:t>
            </a:r>
            <a:r>
              <a:rPr lang="en-US" altLang="en-US" sz="2400" b="0" dirty="0"/>
              <a:t> in itself.  Israel is not an end but a means – a means for worldwide blessings. </a:t>
            </a:r>
          </a:p>
          <a:p>
            <a:pPr marL="342900" indent="-342900" algn="just">
              <a:buFont typeface="Wingdings" panose="05000000000000000000" pitchFamily="2" charset="2"/>
              <a:buChar char="§"/>
            </a:pPr>
            <a:endParaRPr lang="en-US" altLang="en-US" sz="2400" b="0" dirty="0"/>
          </a:p>
          <a:p>
            <a:pPr algn="just"/>
            <a:endParaRPr lang="en-US" altLang="en-US" sz="1800" b="0" dirty="0"/>
          </a:p>
        </p:txBody>
      </p:sp>
    </p:spTree>
    <p:extLst>
      <p:ext uri="{BB962C8B-B14F-4D97-AF65-F5344CB8AC3E}">
        <p14:creationId xmlns:p14="http://schemas.microsoft.com/office/powerpoint/2010/main" val="2087236324"/>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75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Genesis 22:18</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742950"/>
            <a:ext cx="8636000" cy="830997"/>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altLang="en-US" sz="2400" b="0" dirty="0"/>
              <a:t>In your seed </a:t>
            </a:r>
            <a:r>
              <a:rPr lang="en-US" altLang="en-US" sz="2400" u="sng" dirty="0"/>
              <a:t>all the nations of the earth shall be blessed</a:t>
            </a:r>
            <a:r>
              <a:rPr lang="en-US" altLang="en-US" sz="2400" b="0" dirty="0"/>
              <a:t>, because you have obeyed My voice. </a:t>
            </a:r>
          </a:p>
        </p:txBody>
      </p:sp>
    </p:spTree>
    <p:extLst>
      <p:ext uri="{BB962C8B-B14F-4D97-AF65-F5344CB8AC3E}">
        <p14:creationId xmlns:p14="http://schemas.microsoft.com/office/powerpoint/2010/main" val="4138572174"/>
      </p:ext>
    </p:extLst>
  </p:cSld>
  <p:clrMapOvr>
    <a:masterClrMapping/>
  </p:clrMapOvr>
  <mc:AlternateContent xmlns:mc="http://schemas.openxmlformats.org/markup-compatibility/2006">
    <mc:Choice xmlns:p14="http://schemas.microsoft.com/office/powerpoint/2010/main" Requires="p14">
      <p:transition spd="slow" p14:dur="3000">
        <p14:reveal/>
      </p:transition>
    </mc:Choice>
    <mc:Fallback>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Genesis 26:4</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742950"/>
            <a:ext cx="8636000" cy="1569660"/>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altLang="en-US" sz="2400" b="0" dirty="0"/>
              <a:t>I will multiply your descendants as the stars of heaven, and will give your descendants all these lands; and by your descendants </a:t>
            </a:r>
            <a:r>
              <a:rPr lang="en-US" altLang="en-US" sz="2400" u="sng" dirty="0"/>
              <a:t>all the nations of the earth shall be blessed</a:t>
            </a:r>
            <a:r>
              <a:rPr lang="en-US" altLang="en-US" sz="2400" b="0" dirty="0"/>
              <a:t>. </a:t>
            </a:r>
          </a:p>
        </p:txBody>
      </p:sp>
    </p:spTree>
    <p:extLst>
      <p:ext uri="{BB962C8B-B14F-4D97-AF65-F5344CB8AC3E}">
        <p14:creationId xmlns:p14="http://schemas.microsoft.com/office/powerpoint/2010/main" val="2136295108"/>
      </p:ext>
    </p:extLst>
  </p:cSld>
  <p:clrMapOvr>
    <a:masterClrMapping/>
  </p:clrMapOvr>
  <mc:AlternateContent xmlns:mc="http://schemas.openxmlformats.org/markup-compatibility/2006">
    <mc:Choice xmlns:p14="http://schemas.microsoft.com/office/powerpoint/2010/main" Requires="p14">
      <p:transition spd="slow" p14:dur="3000">
        <p14:reveal/>
      </p:transition>
    </mc:Choice>
    <mc:Fallback>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Genesis 28:14</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742950"/>
            <a:ext cx="8636000" cy="1569660"/>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altLang="en-US" sz="2400" b="0" dirty="0"/>
              <a:t>Your descendants will also be like the dust of the earth, and you will spread out to the west and to the east and to the north and to the south; and in you and in your descendants shall </a:t>
            </a:r>
            <a:r>
              <a:rPr lang="en-US" altLang="en-US" sz="2400" u="sng" dirty="0"/>
              <a:t>all the families of the earth be blessed</a:t>
            </a:r>
            <a:r>
              <a:rPr lang="en-US" altLang="en-US" sz="2400" b="0" dirty="0"/>
              <a:t>. </a:t>
            </a:r>
          </a:p>
        </p:txBody>
      </p:sp>
    </p:spTree>
    <p:extLst>
      <p:ext uri="{BB962C8B-B14F-4D97-AF65-F5344CB8AC3E}">
        <p14:creationId xmlns:p14="http://schemas.microsoft.com/office/powerpoint/2010/main" val="3489536898"/>
      </p:ext>
    </p:extLst>
  </p:cSld>
  <p:clrMapOvr>
    <a:masterClrMapping/>
  </p:clrMapOvr>
  <mc:AlternateContent xmlns:mc="http://schemas.openxmlformats.org/markup-compatibility/2006">
    <mc:Choice xmlns:p14="http://schemas.microsoft.com/office/powerpoint/2010/main" Requires="p14">
      <p:transition spd="slow" p14:dur="3000">
        <p14:reveal/>
      </p:transition>
    </mc:Choice>
    <mc:Fallback>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Psalm 67:1-2, 7</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742950"/>
            <a:ext cx="8636000" cy="1569660"/>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altLang="en-US" sz="2400" b="0" dirty="0"/>
              <a:t>1 God be gracious to us and bless us, And cause His face to shine upon us - 2 </a:t>
            </a:r>
            <a:r>
              <a:rPr lang="en-US" altLang="en-US" sz="2400" u="sng" dirty="0"/>
              <a:t>That</a:t>
            </a:r>
            <a:r>
              <a:rPr lang="en-US" altLang="en-US" sz="2400" b="0" dirty="0"/>
              <a:t> Your way may be known on the earth, Your salvation among all nations... 7b </a:t>
            </a:r>
            <a:r>
              <a:rPr lang="en-US" altLang="en-US" sz="2400" u="sng" dirty="0"/>
              <a:t>That</a:t>
            </a:r>
            <a:r>
              <a:rPr lang="en-US" altLang="en-US" sz="2400" b="0" dirty="0"/>
              <a:t> all the ends of the earth may fear Him.</a:t>
            </a:r>
          </a:p>
        </p:txBody>
      </p:sp>
    </p:spTree>
    <p:extLst>
      <p:ext uri="{BB962C8B-B14F-4D97-AF65-F5344CB8AC3E}">
        <p14:creationId xmlns:p14="http://schemas.microsoft.com/office/powerpoint/2010/main" val="58521515"/>
      </p:ext>
    </p:extLst>
  </p:cSld>
  <p:clrMapOvr>
    <a:masterClrMapping/>
  </p:clrMapOvr>
  <mc:AlternateContent xmlns:mc="http://schemas.openxmlformats.org/markup-compatibility/2006">
    <mc:Choice xmlns:p14="http://schemas.microsoft.com/office/powerpoint/2010/main" Requires="p14">
      <p:transition spd="slow" p14:dur="3000">
        <p14:reveal/>
      </p:transition>
    </mc:Choice>
    <mc:Fallback>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The Restoration of Israel in the Old Testament</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685621"/>
            <a:ext cx="8636000" cy="461665"/>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r>
              <a:rPr lang="en-US" altLang="en-US" sz="2400" b="0" dirty="0"/>
              <a:t>The Palestinian Covenant (Land) – Deuteronomy 30:1-6</a:t>
            </a:r>
            <a:endParaRPr lang="en-US" altLang="en-US" sz="1800" b="0" dirty="0"/>
          </a:p>
        </p:txBody>
      </p:sp>
      <p:sp>
        <p:nvSpPr>
          <p:cNvPr id="5" name="TextBox 4">
            <a:extLst>
              <a:ext uri="{FF2B5EF4-FFF2-40B4-BE49-F238E27FC236}">
                <a16:creationId xmlns:a16="http://schemas.microsoft.com/office/drawing/2014/main" id="{D5E70CC6-BABE-4469-AA71-B5AC73A2C783}"/>
              </a:ext>
            </a:extLst>
          </p:cNvPr>
          <p:cNvSpPr txBox="1">
            <a:spLocks noChangeArrowheads="1"/>
          </p:cNvSpPr>
          <p:nvPr/>
        </p:nvSpPr>
        <p:spPr bwMode="auto">
          <a:xfrm>
            <a:off x="355600" y="1119485"/>
            <a:ext cx="8636000" cy="3970318"/>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altLang="en-US" sz="1800" b="0" dirty="0"/>
              <a:t>1 So it shall be when all of these things have come upon you, the blessing and the curse which I have set before you, and you call them to mind in all nations where the Lord your God has banished you, 2 and you return to the Lord your God and obey Him with all your heart and soul according to all that I command you today, you and your sons, 3 then the Lord your God will restore you from captivity, and have compassion on you, and will gather you again from all the peoples where the Lord your God has scattered you. 4 If your outcasts are at the ends of the earth, from there the Lord your God will gather you, and from there He will bring you back. 5 The Lord your God will bring you into the land which your fathers possessed, and you shall possess it; and He will prosper you and multiply you more than your fathers. 6 Moreover the Lord your God will circumcise your heart and the heart of your descendants, to love the Lord your God with all your heart and with all your soul, so that you may live. </a:t>
            </a:r>
          </a:p>
        </p:txBody>
      </p:sp>
    </p:spTree>
    <p:extLst>
      <p:ext uri="{BB962C8B-B14F-4D97-AF65-F5344CB8AC3E}">
        <p14:creationId xmlns:p14="http://schemas.microsoft.com/office/powerpoint/2010/main" val="484547688"/>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The Restoration of Israel in the Old Testament</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685621"/>
            <a:ext cx="8636000" cy="461665"/>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r>
              <a:rPr lang="en-US" altLang="en-US" sz="2400" b="0" dirty="0"/>
              <a:t>The Palestinian Covenant (Land) – Deuteronomy 30:1-6</a:t>
            </a:r>
            <a:endParaRPr lang="en-US" altLang="en-US" sz="1800" b="0" dirty="0"/>
          </a:p>
        </p:txBody>
      </p:sp>
      <p:sp>
        <p:nvSpPr>
          <p:cNvPr id="5" name="TextBox 4">
            <a:extLst>
              <a:ext uri="{FF2B5EF4-FFF2-40B4-BE49-F238E27FC236}">
                <a16:creationId xmlns:a16="http://schemas.microsoft.com/office/drawing/2014/main" id="{D5E70CC6-BABE-4469-AA71-B5AC73A2C783}"/>
              </a:ext>
            </a:extLst>
          </p:cNvPr>
          <p:cNvSpPr txBox="1">
            <a:spLocks noChangeArrowheads="1"/>
          </p:cNvSpPr>
          <p:nvPr/>
        </p:nvSpPr>
        <p:spPr bwMode="auto">
          <a:xfrm>
            <a:off x="355600" y="1119485"/>
            <a:ext cx="8636000" cy="369332"/>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285750" indent="-285750" algn="just">
              <a:buFont typeface="Wingdings" panose="05000000000000000000" pitchFamily="2" charset="2"/>
              <a:buChar char="§"/>
            </a:pPr>
            <a:r>
              <a:rPr lang="en-US" altLang="en-US" sz="1800" b="0" dirty="0"/>
              <a:t>Israel’s </a:t>
            </a:r>
            <a:r>
              <a:rPr lang="en-US" altLang="en-US" sz="1800" u="sng" dirty="0"/>
              <a:t>spiritual</a:t>
            </a:r>
            <a:r>
              <a:rPr lang="en-US" altLang="en-US" sz="1800" b="0" dirty="0"/>
              <a:t> salvation (“your God will circumcise your heart” v.6), and</a:t>
            </a:r>
          </a:p>
        </p:txBody>
      </p:sp>
      <p:sp>
        <p:nvSpPr>
          <p:cNvPr id="6" name="TextBox 5">
            <a:extLst>
              <a:ext uri="{FF2B5EF4-FFF2-40B4-BE49-F238E27FC236}">
                <a16:creationId xmlns:a16="http://schemas.microsoft.com/office/drawing/2014/main" id="{A4F38410-5477-4FF2-BA26-3056945482D9}"/>
              </a:ext>
            </a:extLst>
          </p:cNvPr>
          <p:cNvSpPr txBox="1">
            <a:spLocks noChangeArrowheads="1"/>
          </p:cNvSpPr>
          <p:nvPr/>
        </p:nvSpPr>
        <p:spPr bwMode="auto">
          <a:xfrm>
            <a:off x="355600" y="1592818"/>
            <a:ext cx="8636000" cy="369332"/>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285750" indent="-285750" algn="just">
              <a:buFont typeface="Wingdings" panose="05000000000000000000" pitchFamily="2" charset="2"/>
              <a:buChar char="§"/>
            </a:pPr>
            <a:r>
              <a:rPr lang="en-US" altLang="en-US" sz="1800" b="0" dirty="0"/>
              <a:t>Israel’s </a:t>
            </a:r>
            <a:r>
              <a:rPr lang="en-US" altLang="en-US" sz="1800" u="sng" dirty="0"/>
              <a:t>physical</a:t>
            </a:r>
            <a:r>
              <a:rPr lang="en-US" altLang="en-US" sz="1800" b="0" dirty="0"/>
              <a:t> restoration (“into the land your father’s possessed” v.5).</a:t>
            </a:r>
          </a:p>
        </p:txBody>
      </p:sp>
    </p:spTree>
    <p:extLst>
      <p:ext uri="{BB962C8B-B14F-4D97-AF65-F5344CB8AC3E}">
        <p14:creationId xmlns:p14="http://schemas.microsoft.com/office/powerpoint/2010/main" val="3834778891"/>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par>
                          <p:cTn id="8" fill="hold">
                            <p:stCondLst>
                              <p:cond delay="1750"/>
                            </p:stCondLst>
                            <p:childTnLst>
                              <p:par>
                                <p:cTn id="9" presetID="10" presetClass="entr" presetSubtype="0" fill="hold"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fade">
                                      <p:cBhvr>
                                        <p:cTn id="11" dur="1750"/>
                                        <p:tgtEl>
                                          <p:spTgt spid="5">
                                            <p:txEl>
                                              <p:pRg st="0" end="0"/>
                                            </p:txEl>
                                          </p:spTgt>
                                        </p:tgtEl>
                                      </p:cBhvr>
                                    </p:animEffect>
                                  </p:childTnLst>
                                </p:cTn>
                              </p:par>
                            </p:childTnLst>
                          </p:cTn>
                        </p:par>
                        <p:par>
                          <p:cTn id="12" fill="hold">
                            <p:stCondLst>
                              <p:cond delay="3500"/>
                            </p:stCondLst>
                            <p:childTnLst>
                              <p:par>
                                <p:cTn id="13" presetID="10" presetClass="entr" presetSubtype="0" fill="hold" nodeType="afterEffect">
                                  <p:stCondLst>
                                    <p:cond delay="3250"/>
                                  </p:stCondLst>
                                  <p:childTnLst>
                                    <p:set>
                                      <p:cBhvr>
                                        <p:cTn id="14" dur="1" fill="hold">
                                          <p:stCondLst>
                                            <p:cond delay="0"/>
                                          </p:stCondLst>
                                        </p:cTn>
                                        <p:tgtEl>
                                          <p:spTgt spid="6">
                                            <p:txEl>
                                              <p:pRg st="0" end="0"/>
                                            </p:txEl>
                                          </p:spTgt>
                                        </p:tgtEl>
                                        <p:attrNameLst>
                                          <p:attrName>style.visibility</p:attrName>
                                        </p:attrNameLst>
                                      </p:cBhvr>
                                      <p:to>
                                        <p:strVal val="visible"/>
                                      </p:to>
                                    </p:set>
                                    <p:animEffect transition="in" filter="fade">
                                      <p:cBhvr>
                                        <p:cTn id="15" dur="175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The Restoration of Israel in the Old Testament</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685621"/>
            <a:ext cx="8636000" cy="461665"/>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r>
              <a:rPr lang="en-US" altLang="en-US" sz="2400" b="0" dirty="0"/>
              <a:t>Ezekiel 36:22-25</a:t>
            </a:r>
            <a:endParaRPr lang="en-US" altLang="en-US" sz="1800" b="0" dirty="0"/>
          </a:p>
        </p:txBody>
      </p:sp>
      <p:sp>
        <p:nvSpPr>
          <p:cNvPr id="5" name="TextBox 4">
            <a:extLst>
              <a:ext uri="{FF2B5EF4-FFF2-40B4-BE49-F238E27FC236}">
                <a16:creationId xmlns:a16="http://schemas.microsoft.com/office/drawing/2014/main" id="{D5E70CC6-BABE-4469-AA71-B5AC73A2C783}"/>
              </a:ext>
            </a:extLst>
          </p:cNvPr>
          <p:cNvSpPr txBox="1">
            <a:spLocks noChangeArrowheads="1"/>
          </p:cNvSpPr>
          <p:nvPr/>
        </p:nvSpPr>
        <p:spPr bwMode="auto">
          <a:xfrm>
            <a:off x="355600" y="1119485"/>
            <a:ext cx="8636000" cy="3477875"/>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altLang="en-US" sz="2000" b="0" dirty="0"/>
              <a:t>22 Therefore say to the house of Israel, 'Thus says the Lord God, "It is not for your sake, O house of Israel, that I am about to act, but for My holy name, which you have profaned among the nations where you went. 23 I will vindicate the holiness of My great name which has been profaned among the nations, which you have profaned in their midst. Then the nations will know that I am the Lord," declares the Lord God, "when I prove Myself holy among you in their sight. 24 For I will take you from the nations, gather you from all the lands and bring you into your own land. 25 Then I will sprinkle clean water on you, and you will be clean; I will cleanse you from all your filthiness and from all your idols. </a:t>
            </a:r>
          </a:p>
        </p:txBody>
      </p:sp>
    </p:spTree>
    <p:extLst>
      <p:ext uri="{BB962C8B-B14F-4D97-AF65-F5344CB8AC3E}">
        <p14:creationId xmlns:p14="http://schemas.microsoft.com/office/powerpoint/2010/main" val="3379675865"/>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20666902-A66A-45F4-B9E0-B00A7B85D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7650"/>
            <a:ext cx="9143999" cy="5943600"/>
          </a:xfrm>
          <a:prstGeom prst="rect">
            <a:avLst/>
          </a:prstGeom>
        </p:spPr>
      </p:pic>
    </p:spTree>
    <p:extLst>
      <p:ext uri="{BB962C8B-B14F-4D97-AF65-F5344CB8AC3E}">
        <p14:creationId xmlns:p14="http://schemas.microsoft.com/office/powerpoint/2010/main" val="3269634081"/>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The Restoration of Israel in the Old Testament</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685621"/>
            <a:ext cx="8636000" cy="461665"/>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r>
              <a:rPr lang="en-US" altLang="en-US" sz="2400" b="0" dirty="0"/>
              <a:t>Ezekiel 36:26-30</a:t>
            </a:r>
            <a:endParaRPr lang="en-US" altLang="en-US" sz="1800" b="0" dirty="0"/>
          </a:p>
        </p:txBody>
      </p:sp>
      <p:sp>
        <p:nvSpPr>
          <p:cNvPr id="5" name="TextBox 4">
            <a:extLst>
              <a:ext uri="{FF2B5EF4-FFF2-40B4-BE49-F238E27FC236}">
                <a16:creationId xmlns:a16="http://schemas.microsoft.com/office/drawing/2014/main" id="{D5E70CC6-BABE-4469-AA71-B5AC73A2C783}"/>
              </a:ext>
            </a:extLst>
          </p:cNvPr>
          <p:cNvSpPr txBox="1">
            <a:spLocks noChangeArrowheads="1"/>
          </p:cNvSpPr>
          <p:nvPr/>
        </p:nvSpPr>
        <p:spPr bwMode="auto">
          <a:xfrm>
            <a:off x="355600" y="1119485"/>
            <a:ext cx="8636000" cy="3170099"/>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altLang="en-US" sz="2000" b="0" dirty="0"/>
              <a:t>26 Moreover, I will give you a new heart and put a new spirit within you; and I will remove the heart of stone from your flesh and give you a heart of flesh. 27 I will put My Spirit within you and cause you to walk in My statutes, and you will be careful to observe My ordinances. 28 You will live in the land that I gave to your forefathers; so you will be My people, and I will be your God. 29 Moreover, I will save you from all your uncleanness; and I will call for the grain and multiply it, and I will not bring a famine on you. 30 I will multiply the fruit of the tree and the produce of the field, so that you will not receive again the disgrace of famine among the nations.”</a:t>
            </a:r>
          </a:p>
        </p:txBody>
      </p:sp>
    </p:spTree>
    <p:extLst>
      <p:ext uri="{BB962C8B-B14F-4D97-AF65-F5344CB8AC3E}">
        <p14:creationId xmlns:p14="http://schemas.microsoft.com/office/powerpoint/2010/main" val="2347678394"/>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The Restoration of Israel in the Old Testament</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685621"/>
            <a:ext cx="8636000" cy="461665"/>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r>
              <a:rPr lang="en-US" altLang="en-US" sz="2400" b="0" dirty="0"/>
              <a:t>Jeremiah 30:1-3</a:t>
            </a:r>
            <a:endParaRPr lang="en-US" altLang="en-US" sz="1800" b="0" dirty="0"/>
          </a:p>
        </p:txBody>
      </p:sp>
      <p:sp>
        <p:nvSpPr>
          <p:cNvPr id="5" name="TextBox 4">
            <a:extLst>
              <a:ext uri="{FF2B5EF4-FFF2-40B4-BE49-F238E27FC236}">
                <a16:creationId xmlns:a16="http://schemas.microsoft.com/office/drawing/2014/main" id="{D5E70CC6-BABE-4469-AA71-B5AC73A2C783}"/>
              </a:ext>
            </a:extLst>
          </p:cNvPr>
          <p:cNvSpPr txBox="1">
            <a:spLocks noChangeArrowheads="1"/>
          </p:cNvSpPr>
          <p:nvPr/>
        </p:nvSpPr>
        <p:spPr bwMode="auto">
          <a:xfrm>
            <a:off x="355600" y="1119485"/>
            <a:ext cx="8636000" cy="1938992"/>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altLang="en-US" sz="2000" b="0" dirty="0"/>
              <a:t>1 The word which came to Jeremiah from the Lord, saying, 2 "Thus says the Lord, the God of Israel, 'Write all the words which I have spoken to you in a book. 3 For behold, days are coming,' declares the Lord, 'when I will restore the fortunes of My people Israel and Judah.' The Lord says, 'I will also bring them back to the land that I gave to their forefathers and they shall possess it.'" </a:t>
            </a:r>
          </a:p>
        </p:txBody>
      </p:sp>
    </p:spTree>
    <p:extLst>
      <p:ext uri="{BB962C8B-B14F-4D97-AF65-F5344CB8AC3E}">
        <p14:creationId xmlns:p14="http://schemas.microsoft.com/office/powerpoint/2010/main" val="619737355"/>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The Restoration of Israel </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685621"/>
            <a:ext cx="8636000" cy="461665"/>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r>
              <a:rPr lang="en-US" altLang="en-US" sz="2400" b="0" dirty="0"/>
              <a:t>Involves…</a:t>
            </a:r>
            <a:endParaRPr lang="en-US" altLang="en-US" sz="1800" b="0" dirty="0"/>
          </a:p>
        </p:txBody>
      </p:sp>
      <p:sp>
        <p:nvSpPr>
          <p:cNvPr id="5" name="TextBox 4">
            <a:extLst>
              <a:ext uri="{FF2B5EF4-FFF2-40B4-BE49-F238E27FC236}">
                <a16:creationId xmlns:a16="http://schemas.microsoft.com/office/drawing/2014/main" id="{D5E70CC6-BABE-4469-AA71-B5AC73A2C783}"/>
              </a:ext>
            </a:extLst>
          </p:cNvPr>
          <p:cNvSpPr txBox="1">
            <a:spLocks noChangeArrowheads="1"/>
          </p:cNvSpPr>
          <p:nvPr/>
        </p:nvSpPr>
        <p:spPr bwMode="auto">
          <a:xfrm>
            <a:off x="355600" y="1119485"/>
            <a:ext cx="8636000" cy="1938992"/>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342900" indent="-342900" algn="just">
              <a:buFont typeface="Wingdings" panose="05000000000000000000" pitchFamily="2" charset="2"/>
              <a:buChar char="§"/>
            </a:pPr>
            <a:r>
              <a:rPr lang="en-US" altLang="en-US" sz="2000" b="0" dirty="0"/>
              <a:t>The restoration of Israel involves both spiritual salvation and physical blessing, including the land of promise…</a:t>
            </a:r>
          </a:p>
          <a:p>
            <a:pPr marL="342900" indent="-342900" algn="just">
              <a:buFont typeface="Wingdings" panose="05000000000000000000" pitchFamily="2" charset="2"/>
              <a:buChar char="§"/>
            </a:pPr>
            <a:r>
              <a:rPr lang="en-US" altLang="en-US" sz="2000" b="0" dirty="0"/>
              <a:t>The promise of restoration is not based upon Israel’s greatness but on God’s choice and God’s character; and</a:t>
            </a:r>
          </a:p>
          <a:p>
            <a:pPr marL="342900" indent="-342900" algn="just">
              <a:buFont typeface="Wingdings" panose="05000000000000000000" pitchFamily="2" charset="2"/>
              <a:buChar char="§"/>
            </a:pPr>
            <a:r>
              <a:rPr lang="en-US" altLang="en-US" sz="2000" b="0" dirty="0"/>
              <a:t>The promise for restoration takes place </a:t>
            </a:r>
            <a:r>
              <a:rPr lang="en-US" altLang="en-US" sz="2000" b="0" u="sng" dirty="0"/>
              <a:t>after</a:t>
            </a:r>
            <a:r>
              <a:rPr lang="en-US" altLang="en-US" sz="2000" b="0" dirty="0"/>
              <a:t> the period of Israel’s disobedience.</a:t>
            </a:r>
          </a:p>
        </p:txBody>
      </p:sp>
    </p:spTree>
    <p:extLst>
      <p:ext uri="{BB962C8B-B14F-4D97-AF65-F5344CB8AC3E}">
        <p14:creationId xmlns:p14="http://schemas.microsoft.com/office/powerpoint/2010/main" val="5834334"/>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75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75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Jesus the Servant and the Nation of Israel</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685621"/>
            <a:ext cx="8636000" cy="461665"/>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r>
              <a:rPr lang="en-US" altLang="en-US" sz="2400" b="0" dirty="0"/>
              <a:t>Isaiah 49:3-6</a:t>
            </a:r>
            <a:endParaRPr lang="en-US" altLang="en-US" sz="1800" b="0" dirty="0"/>
          </a:p>
        </p:txBody>
      </p:sp>
      <p:sp>
        <p:nvSpPr>
          <p:cNvPr id="5" name="TextBox 4">
            <a:extLst>
              <a:ext uri="{FF2B5EF4-FFF2-40B4-BE49-F238E27FC236}">
                <a16:creationId xmlns:a16="http://schemas.microsoft.com/office/drawing/2014/main" id="{D5E70CC6-BABE-4469-AA71-B5AC73A2C783}"/>
              </a:ext>
            </a:extLst>
          </p:cNvPr>
          <p:cNvSpPr txBox="1">
            <a:spLocks noChangeArrowheads="1"/>
          </p:cNvSpPr>
          <p:nvPr/>
        </p:nvSpPr>
        <p:spPr bwMode="auto">
          <a:xfrm>
            <a:off x="355600" y="1119485"/>
            <a:ext cx="8636000" cy="3477875"/>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altLang="en-US" sz="2000" b="0" dirty="0"/>
              <a:t>3 He said to Me, "You are My Servant, Israel, In Whom I will show My glory." 4 But I said, "I have toiled in vain, I have spent My strength for nothing and vanity; Yet surely the justice due to Me is with the Lord, And My reward with My God." 5 And now says the Lord, who formed Me from the womb to be His Servant, To bring Jacob back to Him, so that Israel might be gathered to Him (For I am honored in the sight of the Lord, And My God is My strength), 6 He says, "It is too small a thing that You should be My Servant To raise up the tribes of Jacob and to restore the preserved ones of Israel; I will also make You a light of the nations So that My salvation may reach to the end of the earth." </a:t>
            </a:r>
          </a:p>
        </p:txBody>
      </p:sp>
    </p:spTree>
    <p:extLst>
      <p:ext uri="{BB962C8B-B14F-4D97-AF65-F5344CB8AC3E}">
        <p14:creationId xmlns:p14="http://schemas.microsoft.com/office/powerpoint/2010/main" val="562627844"/>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750"/>
                                        <p:tgtEl>
                                          <p:spTgt spid="4"/>
                                        </p:tgtEl>
                                      </p:cBhvr>
                                    </p:animEffect>
                                  </p:childTnLst>
                                </p:cTn>
                              </p:par>
                              <p:par>
                                <p:cTn id="8" presetID="10" presetClass="entr" presetSubtype="0" fill="hold" nodeType="withEffect">
                                  <p:stCondLst>
                                    <p:cond delay="0"/>
                                  </p:stCondLst>
                                  <p:childTnLst>
                                    <p:set>
                                      <p:cBhvr>
                                        <p:cTn id="9" dur="1" fill="hold">
                                          <p:stCondLst>
                                            <p:cond delay="0"/>
                                          </p:stCondLst>
                                        </p:cTn>
                                        <p:tgtEl>
                                          <p:spTgt spid="5">
                                            <p:txEl>
                                              <p:pRg st="0" end="0"/>
                                            </p:txEl>
                                          </p:spTgt>
                                        </p:tgtEl>
                                        <p:attrNameLst>
                                          <p:attrName>style.visibility</p:attrName>
                                        </p:attrNameLst>
                                      </p:cBhvr>
                                      <p:to>
                                        <p:strVal val="visible"/>
                                      </p:to>
                                    </p:set>
                                    <p:animEffect transition="in" filter="fade">
                                      <p:cBhvr>
                                        <p:cTn id="10" dur="175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The Restoration of Israel in the New Testament</a:t>
            </a:r>
          </a:p>
        </p:txBody>
      </p:sp>
      <p:sp>
        <p:nvSpPr>
          <p:cNvPr id="5" name="TextBox 4">
            <a:extLst>
              <a:ext uri="{FF2B5EF4-FFF2-40B4-BE49-F238E27FC236}">
                <a16:creationId xmlns:a16="http://schemas.microsoft.com/office/drawing/2014/main" id="{D5E70CC6-BABE-4469-AA71-B5AC73A2C783}"/>
              </a:ext>
            </a:extLst>
          </p:cNvPr>
          <p:cNvSpPr txBox="1">
            <a:spLocks noChangeArrowheads="1"/>
          </p:cNvSpPr>
          <p:nvPr/>
        </p:nvSpPr>
        <p:spPr bwMode="auto">
          <a:xfrm>
            <a:off x="355600" y="666750"/>
            <a:ext cx="8636000" cy="3785652"/>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342900" indent="-342900" algn="just">
              <a:buFont typeface="Wingdings" panose="05000000000000000000" pitchFamily="2" charset="2"/>
              <a:buChar char="Ø"/>
            </a:pPr>
            <a:r>
              <a:rPr lang="en-US" altLang="en-US" sz="2400" b="0" dirty="0"/>
              <a:t>“Out of Egypt I called My Son.” (Matthew 2:15)</a:t>
            </a:r>
          </a:p>
          <a:p>
            <a:pPr marL="342900" indent="-342900" algn="just">
              <a:buFont typeface="Wingdings" panose="05000000000000000000" pitchFamily="2" charset="2"/>
              <a:buChar char="Ø"/>
            </a:pPr>
            <a:r>
              <a:rPr lang="en-US" altLang="en-US" sz="2400" b="0" dirty="0"/>
              <a:t>Truly I say to you, that you who have followed Me, in the regeneration when the Son of Man will sit on His glorious throne, you also shall sit upon twelve thrones, judging the twelve tribes of Israel. (Matthew 19:28)</a:t>
            </a:r>
          </a:p>
          <a:p>
            <a:pPr marL="342900" indent="-342900" algn="just">
              <a:buFont typeface="Wingdings" panose="05000000000000000000" pitchFamily="2" charset="2"/>
              <a:buChar char="Ø"/>
            </a:pPr>
            <a:r>
              <a:rPr lang="en-US" altLang="en-US" sz="2400" b="0" dirty="0"/>
              <a:t>You [the disciples] are those who have stood by Me in My trials; and just as My Father has granted Me a kingdom, I grant you that you may eat and drink at My table in My kingdom, and you will sit on thrones judging the twelve tribes of Israel. (Luke 22:28-30)</a:t>
            </a:r>
          </a:p>
        </p:txBody>
      </p:sp>
    </p:spTree>
    <p:extLst>
      <p:ext uri="{BB962C8B-B14F-4D97-AF65-F5344CB8AC3E}">
        <p14:creationId xmlns:p14="http://schemas.microsoft.com/office/powerpoint/2010/main" val="1646608674"/>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175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175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175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Matthew 23:37-39</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742950"/>
            <a:ext cx="8636000" cy="2677656"/>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altLang="en-US" sz="2400" b="0" dirty="0"/>
              <a:t>37 Jerusalem, Jerusalem, who kills the prophets and stones those who are sent to her! How often I wanted to gather your children together, the way a hen gathers her chicks under her wings, and you were unwilling. 38 Behold, your house is being left to you desolate! 39 For I say to you, from now on you will not see Me until you say, 'BLESSED IS HE WHO COMES IN THE NAME OF THE LORD!’</a:t>
            </a:r>
          </a:p>
        </p:txBody>
      </p:sp>
    </p:spTree>
    <p:extLst>
      <p:ext uri="{BB962C8B-B14F-4D97-AF65-F5344CB8AC3E}">
        <p14:creationId xmlns:p14="http://schemas.microsoft.com/office/powerpoint/2010/main" val="178618781"/>
      </p:ext>
    </p:extLst>
  </p:cSld>
  <p:clrMapOvr>
    <a:masterClrMapping/>
  </p:clrMapOvr>
  <mc:AlternateContent xmlns:mc="http://schemas.openxmlformats.org/markup-compatibility/2006">
    <mc:Choice xmlns:p14="http://schemas.microsoft.com/office/powerpoint/2010/main" Requires="p14">
      <p:transition spd="slow" p14:dur="3000">
        <p14:reveal/>
      </p:transition>
    </mc:Choice>
    <mc:Fallback>
      <p:transition spd="slow">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Acts 1:6-7</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742950"/>
            <a:ext cx="8636000" cy="1938992"/>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altLang="en-US" sz="2400" b="0" dirty="0"/>
              <a:t>6 So when they had come together, they were asking Him, saying, "Lord, is it at this time You are restoring the kingdom to Israel?" 7 He said to them, "It is not for you to know times or epochs which the Father has fixed by His own authority…”</a:t>
            </a:r>
          </a:p>
        </p:txBody>
      </p:sp>
    </p:spTree>
    <p:extLst>
      <p:ext uri="{BB962C8B-B14F-4D97-AF65-F5344CB8AC3E}">
        <p14:creationId xmlns:p14="http://schemas.microsoft.com/office/powerpoint/2010/main" val="280357381"/>
      </p:ext>
    </p:extLst>
  </p:cSld>
  <p:clrMapOvr>
    <a:masterClrMapping/>
  </p:clrMapOvr>
  <mc:AlternateContent xmlns:mc="http://schemas.openxmlformats.org/markup-compatibility/2006">
    <mc:Choice xmlns:p14="http://schemas.microsoft.com/office/powerpoint/2010/main" Requires="p14">
      <p:transition spd="slow" p14:dur="3000">
        <p14:reveal/>
      </p:transition>
    </mc:Choice>
    <mc:Fallback>
      <p:transition spd="slow">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Romans 11:11-12</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742950"/>
            <a:ext cx="8636000" cy="2308324"/>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altLang="en-US" sz="2400" b="0" dirty="0"/>
              <a:t>11 I say then, they did not stumble so as to fall, did they? May it never be! But by their transgression salvation has come to the Gentiles, to make them jealous. 12 Now if their transgression is riches for the world and their failure is riches for the Gentiles, how much more will their fulfillment be!</a:t>
            </a:r>
          </a:p>
        </p:txBody>
      </p:sp>
    </p:spTree>
    <p:extLst>
      <p:ext uri="{BB962C8B-B14F-4D97-AF65-F5344CB8AC3E}">
        <p14:creationId xmlns:p14="http://schemas.microsoft.com/office/powerpoint/2010/main" val="3931298975"/>
      </p:ext>
    </p:extLst>
  </p:cSld>
  <p:clrMapOvr>
    <a:masterClrMapping/>
  </p:clrMapOvr>
  <mc:AlternateContent xmlns:mc="http://schemas.openxmlformats.org/markup-compatibility/2006">
    <mc:Choice xmlns:p14="http://schemas.microsoft.com/office/powerpoint/2010/main" Requires="p14">
      <p:transition spd="slow" p14:dur="3000">
        <p14:reveal/>
      </p:transition>
    </mc:Choice>
    <mc:Fallback>
      <p:transition spd="slow">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Romans 11:25-27</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742950"/>
            <a:ext cx="8636000" cy="3046988"/>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altLang="en-US" sz="2400" b="0" dirty="0"/>
              <a:t>25 For I do not want you, brethren, to be uninformed of this mystery — so that you will not be wise in your own estimation — that a partial hardening has happened to Israel until the fullness of the Gentiles has come in; 26 and so all Israel will be saved; just as it is written, "THE DELIVERER WILL COME FROM ZION, HE WILL REMOVE UNGODLINESS FROM JACOB." 27 "THIS IS MY COVENANT WITH THEM, WHEN I TAKE AWAY THEIR SINS." </a:t>
            </a:r>
          </a:p>
        </p:txBody>
      </p:sp>
    </p:spTree>
    <p:extLst>
      <p:ext uri="{BB962C8B-B14F-4D97-AF65-F5344CB8AC3E}">
        <p14:creationId xmlns:p14="http://schemas.microsoft.com/office/powerpoint/2010/main" val="3214789303"/>
      </p:ext>
    </p:extLst>
  </p:cSld>
  <p:clrMapOvr>
    <a:masterClrMapping/>
  </p:clrMapOvr>
  <mc:AlternateContent xmlns:mc="http://schemas.openxmlformats.org/markup-compatibility/2006">
    <mc:Choice xmlns:p14="http://schemas.microsoft.com/office/powerpoint/2010/main" Requires="p14">
      <p:transition spd="slow" p14:dur="3000">
        <p14:reveal/>
      </p:transition>
    </mc:Choice>
    <mc:Fallback>
      <p:transition spd="slow">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ctr" eaLnBrk="1" hangingPunct="1">
              <a:spcBef>
                <a:spcPct val="0"/>
              </a:spcBef>
              <a:buFontTx/>
              <a:buNone/>
            </a:pPr>
            <a:r>
              <a:rPr lang="en-US" altLang="en-US" sz="2800" b="0" dirty="0" err="1">
                <a:solidFill>
                  <a:schemeClr val="bg1"/>
                </a:solidFill>
              </a:rPr>
              <a:t>C.E.B</a:t>
            </a:r>
            <a:r>
              <a:rPr lang="en-US" altLang="en-US" sz="2800" b="0" dirty="0">
                <a:solidFill>
                  <a:schemeClr val="bg1"/>
                </a:solidFill>
              </a:rPr>
              <a:t>. Cranfield </a:t>
            </a:r>
            <a:endParaRPr lang="en-US" altLang="en-US" sz="2800" b="0" i="0" dirty="0">
              <a:solidFill>
                <a:schemeClr val="bg1"/>
              </a:solidFill>
              <a:latin typeface="Century Gothic" panose="020B0502020202020204" pitchFamily="34" charset="0"/>
            </a:endParaRP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742950"/>
            <a:ext cx="8636000" cy="4154984"/>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altLang="en-US" sz="2400" b="0" dirty="0"/>
              <a:t>“It is only where the Church persists in refusing to learn this message, where it secretly – perhaps quite unconsciously – believes that its own existence is based on human achievement, and so fails to understand God’s mercy to itself; that it is unable to believe in God’s mercy for still unbelieving Israel, and so entertains the ugly and unscriptural notion that God has cast off His people Israel and simply replaced it by the Christian Church.  These three chapters [Romans 9-11] emphatically forbid us to speak of the Church as having once and for all taken the place of the Jewish people.”</a:t>
            </a:r>
          </a:p>
        </p:txBody>
      </p:sp>
    </p:spTree>
    <p:extLst>
      <p:ext uri="{BB962C8B-B14F-4D97-AF65-F5344CB8AC3E}">
        <p14:creationId xmlns:p14="http://schemas.microsoft.com/office/powerpoint/2010/main" val="251537269"/>
      </p:ext>
    </p:extLst>
  </p:cSld>
  <p:clrMapOvr>
    <a:masterClrMapping/>
  </p:clrMapOvr>
  <mc:AlternateContent xmlns:mc="http://schemas.openxmlformats.org/markup-compatibility/2006">
    <mc:Choice xmlns:p14="http://schemas.microsoft.com/office/powerpoint/2010/main" Requires="p14">
      <p:transition spd="slow" p14:dur="3000">
        <p14:reveal/>
      </p:transition>
    </mc:Choice>
    <mc:Fallback>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What about Israel?</a:t>
            </a:r>
          </a:p>
          <a:p>
            <a:pPr eaLnBrk="1" hangingPunct="1">
              <a:lnSpc>
                <a:spcPct val="90000"/>
              </a:lnSpc>
              <a:spcAft>
                <a:spcPts val="600"/>
              </a:spcAft>
            </a:pPr>
            <a:r>
              <a:rPr lang="en-US" altLang="en-US" sz="2400" b="0" kern="1200" dirty="0">
                <a:solidFill>
                  <a:schemeClr val="accent2">
                    <a:lumMod val="20000"/>
                    <a:lumOff val="80000"/>
                  </a:schemeClr>
                </a:solidFill>
                <a:latin typeface="+mj-lt"/>
                <a:ea typeface="+mj-ea"/>
                <a:cs typeface="+mj-cs"/>
              </a:rPr>
              <a:t>The key question we must answer is this:</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984230"/>
            <a:ext cx="8636000" cy="923330"/>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r>
              <a:rPr lang="en-US" altLang="en-US" sz="1800" b="0" dirty="0"/>
              <a:t>Does the nation Israel still possess significance in the plan of God or has the nation’s significance been superseded and transcended by Jesus in such a way that there is no future role for the nation in the plan of God?”</a:t>
            </a:r>
            <a:endParaRPr lang="en-US" altLang="en-US" sz="1800" dirty="0"/>
          </a:p>
        </p:txBody>
      </p:sp>
      <p:sp>
        <p:nvSpPr>
          <p:cNvPr id="5" name="TextBox 4">
            <a:extLst>
              <a:ext uri="{FF2B5EF4-FFF2-40B4-BE49-F238E27FC236}">
                <a16:creationId xmlns:a16="http://schemas.microsoft.com/office/drawing/2014/main" id="{40C5BBDC-4C7E-4BC0-B915-A446B7AE4417}"/>
              </a:ext>
            </a:extLst>
          </p:cNvPr>
          <p:cNvSpPr txBox="1">
            <a:spLocks noChangeArrowheads="1"/>
          </p:cNvSpPr>
          <p:nvPr/>
        </p:nvSpPr>
        <p:spPr bwMode="auto">
          <a:xfrm>
            <a:off x="355600" y="2258020"/>
            <a:ext cx="8636000" cy="923330"/>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285750" indent="-285750" algn="just">
              <a:spcBef>
                <a:spcPct val="0"/>
              </a:spcBef>
              <a:buFont typeface="Wingdings" panose="05000000000000000000" pitchFamily="2" charset="2"/>
              <a:buChar char="§"/>
            </a:pPr>
            <a:r>
              <a:rPr lang="en-US" altLang="en-US" sz="1800" b="0" dirty="0"/>
              <a:t>One cannot have a proper understanding of God’s </a:t>
            </a:r>
            <a:r>
              <a:rPr lang="en-US" altLang="en-US" sz="1800" u="sng" dirty="0"/>
              <a:t>plan</a:t>
            </a:r>
            <a:r>
              <a:rPr lang="en-US" altLang="en-US" sz="1800" b="0" dirty="0"/>
              <a:t> for the ages unless he has an informed view of how God is using Israel to accomplish His purposes. </a:t>
            </a:r>
            <a:endParaRPr lang="en-US" altLang="en-US" sz="1800" b="0" dirty="0">
              <a:latin typeface="Century Gothic" panose="020B0502020202020204" pitchFamily="34" charset="0"/>
            </a:endParaRPr>
          </a:p>
        </p:txBody>
      </p:sp>
      <p:sp>
        <p:nvSpPr>
          <p:cNvPr id="6" name="TextBox 5">
            <a:extLst>
              <a:ext uri="{FF2B5EF4-FFF2-40B4-BE49-F238E27FC236}">
                <a16:creationId xmlns:a16="http://schemas.microsoft.com/office/drawing/2014/main" id="{D10DC94E-C7BC-441C-A68E-7A617908E93E}"/>
              </a:ext>
            </a:extLst>
          </p:cNvPr>
          <p:cNvSpPr txBox="1">
            <a:spLocks noChangeArrowheads="1"/>
          </p:cNvSpPr>
          <p:nvPr/>
        </p:nvSpPr>
        <p:spPr bwMode="auto">
          <a:xfrm>
            <a:off x="355600" y="3324820"/>
            <a:ext cx="8636000" cy="369332"/>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285750" indent="-285750" algn="just">
              <a:buFont typeface="Wingdings" panose="05000000000000000000" pitchFamily="2" charset="2"/>
              <a:buChar char="§"/>
            </a:pPr>
            <a:r>
              <a:rPr lang="en-US" altLang="en-US" sz="1800" b="0" dirty="0"/>
              <a:t>God created Israel to be a </a:t>
            </a:r>
            <a:r>
              <a:rPr lang="en-US" altLang="en-US" sz="1800" u="sng" dirty="0"/>
              <a:t>means</a:t>
            </a:r>
            <a:r>
              <a:rPr lang="en-US" altLang="en-US" sz="1800" b="0" dirty="0"/>
              <a:t> for worldwide blessing. </a:t>
            </a:r>
          </a:p>
        </p:txBody>
      </p:sp>
      <p:sp>
        <p:nvSpPr>
          <p:cNvPr id="7" name="TextBox 6">
            <a:extLst>
              <a:ext uri="{FF2B5EF4-FFF2-40B4-BE49-F238E27FC236}">
                <a16:creationId xmlns:a16="http://schemas.microsoft.com/office/drawing/2014/main" id="{EE169F56-1F07-43F3-B990-9F3AC4380D21}"/>
              </a:ext>
            </a:extLst>
          </p:cNvPr>
          <p:cNvSpPr txBox="1">
            <a:spLocks noChangeArrowheads="1"/>
          </p:cNvSpPr>
          <p:nvPr/>
        </p:nvSpPr>
        <p:spPr bwMode="auto">
          <a:xfrm>
            <a:off x="355600" y="3943350"/>
            <a:ext cx="8636000" cy="369332"/>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285750" indent="-285750" algn="just">
              <a:buFont typeface="Wingdings" panose="05000000000000000000" pitchFamily="2" charset="2"/>
              <a:buChar char="§"/>
            </a:pPr>
            <a:r>
              <a:rPr lang="en-US" altLang="en-US" sz="1800" b="0" dirty="0"/>
              <a:t>It is </a:t>
            </a:r>
            <a:r>
              <a:rPr lang="en-US" altLang="en-US" sz="1800" dirty="0"/>
              <a:t>NOT</a:t>
            </a:r>
            <a:r>
              <a:rPr lang="en-US" altLang="en-US" sz="1800" b="0" dirty="0"/>
              <a:t> God’s purpose to make everyone who believes “Israel.”</a:t>
            </a:r>
          </a:p>
        </p:txBody>
      </p:sp>
    </p:spTree>
    <p:extLst>
      <p:ext uri="{BB962C8B-B14F-4D97-AF65-F5344CB8AC3E}">
        <p14:creationId xmlns:p14="http://schemas.microsoft.com/office/powerpoint/2010/main" val="177088853"/>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75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75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Revelation 7:4-8, 9</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742950"/>
            <a:ext cx="8636000" cy="4185761"/>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altLang="en-US" sz="1900" b="0" dirty="0"/>
              <a:t> And I heard the number of those who were sealed, one hundred and forty-four thousand sealed from every tribe of the sons of Israel: 5 from the tribe of Judah, twelve thousand were sealed, from the tribe of Reuben twelve thousand, from the tribe of Gad twelve thousand, 6 from the tribe of Asher twelve thousand, from the tribe of Naphtali twelve thousand, from the tribe of Manasseh twelve thousand, 7 from the tribe of Simeon twelve thousand, from the tribe of Levi twelve thousand, from the tribe of Issachar twelve thousand, 8  from the tribe of Zebulun twelve thousand, from the tribe of Joseph twelve thousand, from the tribe of Benjamin, twelve thousand were sealed. After these things I looked, and behold, a great multitude which no one could count, from every nation and all tribes and peoples and tongues, standing before the throne and before the Lamb, clothed in white robes, and palm branches were in their hands; </a:t>
            </a:r>
          </a:p>
        </p:txBody>
      </p:sp>
    </p:spTree>
    <p:extLst>
      <p:ext uri="{BB962C8B-B14F-4D97-AF65-F5344CB8AC3E}">
        <p14:creationId xmlns:p14="http://schemas.microsoft.com/office/powerpoint/2010/main" val="860364878"/>
      </p:ext>
    </p:extLst>
  </p:cSld>
  <p:clrMapOvr>
    <a:masterClrMapping/>
  </p:clrMapOvr>
  <mc:AlternateContent xmlns:mc="http://schemas.openxmlformats.org/markup-compatibility/2006">
    <mc:Choice xmlns:p14="http://schemas.microsoft.com/office/powerpoint/2010/main" Requires="p14">
      <p:transition spd="slow" p14:dur="3000">
        <p14:reveal/>
      </p:transition>
    </mc:Choice>
    <mc:Fallback>
      <p:transition spd="slow">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Revelation 21:10-14</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742950"/>
            <a:ext cx="8636000" cy="4154984"/>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altLang="en-US" sz="2200" b="0" dirty="0"/>
              <a:t>10 And he carried me away in the Spirit to a great and high mountain, and showed me the holy city, Jerusalem, coming down out of heaven from God, 11 having the glory of God. Her brilliance was like a very costly stone, as a stone of crystal-clear jasper. 12 It had a great and high wall, with twelve gates, and at the gates twelve angels; and names were written on them, which are the names of the twelve tribes of the sons of Israel. 13 There were three gates on the east and three gates on the north and three gates on the south and three gates on the west. 14 And the wall of the city had twelve foundation stones, and on them were the twelve names of the twelve apostles of the Lamb. </a:t>
            </a:r>
          </a:p>
        </p:txBody>
      </p:sp>
    </p:spTree>
    <p:extLst>
      <p:ext uri="{BB962C8B-B14F-4D97-AF65-F5344CB8AC3E}">
        <p14:creationId xmlns:p14="http://schemas.microsoft.com/office/powerpoint/2010/main" val="3711359632"/>
      </p:ext>
    </p:extLst>
  </p:cSld>
  <p:clrMapOvr>
    <a:masterClrMapping/>
  </p:clrMapOvr>
  <mc:AlternateContent xmlns:mc="http://schemas.openxmlformats.org/markup-compatibility/2006">
    <mc:Choice xmlns:p14="http://schemas.microsoft.com/office/powerpoint/2010/main" Requires="p14">
      <p:transition spd="slow" p14:dur="3000">
        <p14:reveal/>
      </p:transition>
    </mc:Choice>
    <mc:Fallback>
      <p:transition spd="slow">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Diagram&#10;&#10;Description automatically generated">
            <a:extLst>
              <a:ext uri="{FF2B5EF4-FFF2-40B4-BE49-F238E27FC236}">
                <a16:creationId xmlns:a16="http://schemas.microsoft.com/office/drawing/2014/main" id="{20666902-A66A-45F4-B9E0-B00A7B85D37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47650"/>
            <a:ext cx="9143999" cy="5943600"/>
          </a:xfrm>
          <a:prstGeom prst="rect">
            <a:avLst/>
          </a:prstGeom>
        </p:spPr>
      </p:pic>
    </p:spTree>
    <p:extLst>
      <p:ext uri="{BB962C8B-B14F-4D97-AF65-F5344CB8AC3E}">
        <p14:creationId xmlns:p14="http://schemas.microsoft.com/office/powerpoint/2010/main" val="4230762243"/>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84185356-F473-4163-A17C-84BC2C14A278}"/>
              </a:ext>
            </a:extLst>
          </p:cNvPr>
          <p:cNvSpPr>
            <a:spLocks noGrp="1" noChangeArrowheads="1"/>
          </p:cNvSpPr>
          <p:nvPr>
            <p:ph type="title"/>
          </p:nvPr>
        </p:nvSpPr>
        <p:spPr>
          <a:xfrm>
            <a:off x="324852" y="3818821"/>
            <a:ext cx="5875644" cy="948441"/>
          </a:xfrm>
        </p:spPr>
        <p:txBody>
          <a:bodyPr vert="horz" lIns="91440" tIns="45720" rIns="91440" bIns="45720" rtlCol="0" anchor="ctr">
            <a:normAutofit/>
          </a:bodyPr>
          <a:lstStyle/>
          <a:p>
            <a:pPr algn="l" eaLnBrk="1" hangingPunct="1">
              <a:lnSpc>
                <a:spcPct val="90000"/>
              </a:lnSpc>
            </a:pPr>
            <a:r>
              <a:rPr lang="en-US" altLang="en-US" sz="2900" kern="1200" dirty="0">
                <a:solidFill>
                  <a:schemeClr val="tx1"/>
                </a:solidFill>
              </a:rPr>
              <a:t>What About Israel?</a:t>
            </a:r>
            <a:endParaRPr lang="en-US" altLang="en-US" sz="2000" i="1" kern="1200" dirty="0">
              <a:solidFill>
                <a:schemeClr val="tx1"/>
              </a:solidFill>
            </a:endParaRPr>
          </a:p>
        </p:txBody>
      </p:sp>
      <p:sp>
        <p:nvSpPr>
          <p:cNvPr id="5" name="TextBox 4">
            <a:extLst>
              <a:ext uri="{FF2B5EF4-FFF2-40B4-BE49-F238E27FC236}">
                <a16:creationId xmlns:a16="http://schemas.microsoft.com/office/drawing/2014/main" id="{2A15F6D3-56F6-4FB7-BE8C-FA1D4D651CED}"/>
              </a:ext>
            </a:extLst>
          </p:cNvPr>
          <p:cNvSpPr txBox="1"/>
          <p:nvPr/>
        </p:nvSpPr>
        <p:spPr>
          <a:xfrm>
            <a:off x="6400800" y="4095750"/>
            <a:ext cx="2653284" cy="338554"/>
          </a:xfrm>
          <a:prstGeom prst="rect">
            <a:avLst/>
          </a:prstGeom>
          <a:noFill/>
        </p:spPr>
        <p:txBody>
          <a:bodyPr wrap="square" rtlCol="0">
            <a:spAutoFit/>
          </a:bodyPr>
          <a:lstStyle/>
          <a:p>
            <a:pPr algn="r"/>
            <a:r>
              <a:rPr lang="en-US" sz="1600" b="0" i="0" dirty="0">
                <a:latin typeface="Abadi" panose="020B0604020104020204" pitchFamily="34" charset="0"/>
              </a:rPr>
              <a:t>November 21, 2021</a:t>
            </a:r>
          </a:p>
        </p:txBody>
      </p:sp>
      <p:pic>
        <p:nvPicPr>
          <p:cNvPr id="4" name="Picture 3" descr="Text&#10;&#10;Description automatically generated">
            <a:extLst>
              <a:ext uri="{FF2B5EF4-FFF2-40B4-BE49-F238E27FC236}">
                <a16:creationId xmlns:a16="http://schemas.microsoft.com/office/drawing/2014/main" id="{A1239902-5231-46AC-8441-7D7B70A7147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
            <a:ext cx="9144000" cy="3442583"/>
          </a:xfrm>
          <a:prstGeom prst="rect">
            <a:avLst/>
          </a:prstGeom>
        </p:spPr>
      </p:pic>
      <p:sp>
        <p:nvSpPr>
          <p:cNvPr id="8" name="Rectangle 2">
            <a:extLst>
              <a:ext uri="{FF2B5EF4-FFF2-40B4-BE49-F238E27FC236}">
                <a16:creationId xmlns:a16="http://schemas.microsoft.com/office/drawing/2014/main" id="{02BD6D69-DB33-4492-89DD-4D2856803ECF}"/>
              </a:ext>
            </a:extLst>
          </p:cNvPr>
          <p:cNvSpPr txBox="1">
            <a:spLocks noChangeArrowheads="1"/>
          </p:cNvSpPr>
          <p:nvPr/>
        </p:nvSpPr>
        <p:spPr bwMode="auto">
          <a:xfrm>
            <a:off x="477252" y="3971221"/>
            <a:ext cx="5875644" cy="948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normAutofit/>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lgn="l" eaLnBrk="1" hangingPunct="1">
              <a:lnSpc>
                <a:spcPct val="90000"/>
              </a:lnSpc>
            </a:pPr>
            <a:r>
              <a:rPr lang="en-US" altLang="en-US" sz="2900" b="0" i="0" kern="1200" dirty="0">
                <a:solidFill>
                  <a:schemeClr val="bg1"/>
                </a:solidFill>
              </a:rPr>
              <a:t>What About Israel?</a:t>
            </a:r>
            <a:endParaRPr lang="en-US" altLang="en-US" sz="2000" b="0" i="1" kern="1200" dirty="0">
              <a:solidFill>
                <a:schemeClr val="bg1"/>
              </a:solidFill>
            </a:endParaRPr>
          </a:p>
        </p:txBody>
      </p:sp>
    </p:spTree>
    <p:extLst>
      <p:ext uri="{BB962C8B-B14F-4D97-AF65-F5344CB8AC3E}">
        <p14:creationId xmlns:p14="http://schemas.microsoft.com/office/powerpoint/2010/main" val="2938391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A Word About “Nations”</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685621"/>
            <a:ext cx="8636000" cy="1200329"/>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spcBef>
                <a:spcPct val="0"/>
              </a:spcBef>
              <a:buFontTx/>
              <a:buNone/>
            </a:pPr>
            <a:r>
              <a:rPr lang="en-US" altLang="en-US" sz="1800" b="0" dirty="0"/>
              <a:t>Many non-dispensationalists struggle with the idea that the nation Israel will have any future role to play in God’s purposes.  They believe that “the unity that all believers have in Christ must mean there can be no restoration of Israel.” </a:t>
            </a:r>
            <a:endParaRPr lang="en-US" altLang="en-US" sz="1800" b="0" dirty="0">
              <a:latin typeface="Century Gothic" panose="020B0502020202020204" pitchFamily="34" charset="0"/>
            </a:endParaRPr>
          </a:p>
        </p:txBody>
      </p:sp>
      <p:sp>
        <p:nvSpPr>
          <p:cNvPr id="5" name="TextBox 4">
            <a:extLst>
              <a:ext uri="{FF2B5EF4-FFF2-40B4-BE49-F238E27FC236}">
                <a16:creationId xmlns:a16="http://schemas.microsoft.com/office/drawing/2014/main" id="{40C5BBDC-4C7E-4BC0-B915-A446B7AE4417}"/>
              </a:ext>
            </a:extLst>
          </p:cNvPr>
          <p:cNvSpPr txBox="1">
            <a:spLocks noChangeArrowheads="1"/>
          </p:cNvSpPr>
          <p:nvPr/>
        </p:nvSpPr>
        <p:spPr bwMode="auto">
          <a:xfrm>
            <a:off x="355600" y="2038350"/>
            <a:ext cx="8636000" cy="369332"/>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spcBef>
                <a:spcPct val="0"/>
              </a:spcBef>
            </a:pPr>
            <a:r>
              <a:rPr lang="en-US" altLang="en-US" sz="1800" b="0" dirty="0"/>
              <a:t>Two things to keep in mind:</a:t>
            </a:r>
            <a:endParaRPr lang="en-US" altLang="en-US" sz="1800" b="0" dirty="0">
              <a:latin typeface="Century Gothic" panose="020B0502020202020204" pitchFamily="34" charset="0"/>
            </a:endParaRPr>
          </a:p>
        </p:txBody>
      </p:sp>
      <p:sp>
        <p:nvSpPr>
          <p:cNvPr id="6" name="TextBox 5">
            <a:extLst>
              <a:ext uri="{FF2B5EF4-FFF2-40B4-BE49-F238E27FC236}">
                <a16:creationId xmlns:a16="http://schemas.microsoft.com/office/drawing/2014/main" id="{D10DC94E-C7BC-441C-A68E-7A617908E93E}"/>
              </a:ext>
            </a:extLst>
          </p:cNvPr>
          <p:cNvSpPr txBox="1">
            <a:spLocks noChangeArrowheads="1"/>
          </p:cNvSpPr>
          <p:nvPr/>
        </p:nvSpPr>
        <p:spPr bwMode="auto">
          <a:xfrm>
            <a:off x="355600" y="2507218"/>
            <a:ext cx="8636000" cy="1754326"/>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285750" indent="-285750" algn="just">
              <a:buFont typeface="Wingdings" panose="05000000000000000000" pitchFamily="2" charset="2"/>
              <a:buChar char="§"/>
            </a:pPr>
            <a:r>
              <a:rPr lang="en-US" altLang="en-US" sz="1800" b="0" dirty="0"/>
              <a:t>God has a </a:t>
            </a:r>
            <a:r>
              <a:rPr lang="en-US" altLang="en-US" sz="1800" u="sng" dirty="0"/>
              <a:t>purpose</a:t>
            </a:r>
            <a:r>
              <a:rPr lang="en-US" altLang="en-US" sz="1800" b="0" dirty="0"/>
              <a:t> for nations.  And if He has a purpose for nations, it would stand to reason that He has a future plan for the nation Israel. </a:t>
            </a:r>
          </a:p>
          <a:p>
            <a:pPr marL="285750" indent="-285750" algn="just">
              <a:buFont typeface="Wingdings" panose="05000000000000000000" pitchFamily="2" charset="2"/>
              <a:buChar char="§"/>
            </a:pPr>
            <a:r>
              <a:rPr lang="en-US" altLang="en-US" sz="1800" b="0" dirty="0"/>
              <a:t>The salvific unity that all believers experience in Christ (Ephesians 2:11-22) in no way rules out God’s future </a:t>
            </a:r>
            <a:r>
              <a:rPr lang="en-US" altLang="en-US" sz="1800" u="sng" dirty="0"/>
              <a:t>dealings</a:t>
            </a:r>
            <a:r>
              <a:rPr lang="en-US" altLang="en-US" sz="1800" b="0" dirty="0"/>
              <a:t> with nations, including Israel, because spiritual unity in Christ does not rule out diversity in other areas.  </a:t>
            </a:r>
          </a:p>
          <a:p>
            <a:pPr marL="285750" indent="-285750" algn="just">
              <a:buFont typeface="Wingdings" panose="05000000000000000000" pitchFamily="2" charset="2"/>
              <a:buChar char="§"/>
            </a:pPr>
            <a:endParaRPr lang="en-US" altLang="en-US" sz="1800" b="0" dirty="0"/>
          </a:p>
        </p:txBody>
      </p:sp>
    </p:spTree>
    <p:extLst>
      <p:ext uri="{BB962C8B-B14F-4D97-AF65-F5344CB8AC3E}">
        <p14:creationId xmlns:p14="http://schemas.microsoft.com/office/powerpoint/2010/main" val="1833500623"/>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par>
                          <p:cTn id="8" fill="hold">
                            <p:stCondLst>
                              <p:cond delay="1750"/>
                            </p:stCondLst>
                            <p:childTnLst>
                              <p:par>
                                <p:cTn id="9" presetID="10" presetClass="entr" presetSubtype="0" fill="hold" grpId="0" nodeType="afterEffect">
                                  <p:stCondLst>
                                    <p:cond delay="750"/>
                                  </p:stCondLst>
                                  <p:childTnLst>
                                    <p:set>
                                      <p:cBhvr>
                                        <p:cTn id="10" dur="1" fill="hold">
                                          <p:stCondLst>
                                            <p:cond delay="0"/>
                                          </p:stCondLst>
                                        </p:cTn>
                                        <p:tgtEl>
                                          <p:spTgt spid="6">
                                            <p:txEl>
                                              <p:pRg st="0" end="0"/>
                                            </p:txEl>
                                          </p:spTgt>
                                        </p:tgtEl>
                                        <p:attrNameLst>
                                          <p:attrName>style.visibility</p:attrName>
                                        </p:attrNameLst>
                                      </p:cBhvr>
                                      <p:to>
                                        <p:strVal val="visible"/>
                                      </p:to>
                                    </p:set>
                                    <p:animEffect transition="in" filter="fade">
                                      <p:cBhvr>
                                        <p:cTn id="11" dur="1750"/>
                                        <p:tgtEl>
                                          <p:spTgt spid="6">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6">
                                            <p:txEl>
                                              <p:pRg st="1" end="1"/>
                                            </p:txEl>
                                          </p:spTgt>
                                        </p:tgtEl>
                                        <p:attrNameLst>
                                          <p:attrName>style.visibility</p:attrName>
                                        </p:attrNameLst>
                                      </p:cBhvr>
                                      <p:to>
                                        <p:strVal val="visible"/>
                                      </p:to>
                                    </p:set>
                                    <p:animEffect transition="in" filter="fade">
                                      <p:cBhvr>
                                        <p:cTn id="16" dur="175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Unity with Diversity (is it possible)?</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685621"/>
            <a:ext cx="8636000" cy="3693319"/>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marL="285750" indent="-285750" algn="just">
              <a:buFont typeface="Wingdings" panose="05000000000000000000" pitchFamily="2" charset="2"/>
              <a:buChar char="§"/>
            </a:pPr>
            <a:r>
              <a:rPr lang="en-US" altLang="en-US" sz="2400" b="0" dirty="0"/>
              <a:t>Believing men and women are </a:t>
            </a:r>
            <a:r>
              <a:rPr lang="en-US" altLang="en-US" sz="2400" u="sng" dirty="0"/>
              <a:t>equal</a:t>
            </a:r>
            <a:r>
              <a:rPr lang="en-US" altLang="en-US" sz="2400" b="0" dirty="0"/>
              <a:t> in their standing with Christ (Galatians 3:28) but there are still </a:t>
            </a:r>
            <a:r>
              <a:rPr lang="en-US" altLang="en-US" sz="2400" u="sng" dirty="0"/>
              <a:t>distinctions</a:t>
            </a:r>
            <a:r>
              <a:rPr lang="en-US" altLang="en-US" sz="2400" b="0" dirty="0"/>
              <a:t> in how they function in the church (1 Timothy 2:9-15).</a:t>
            </a:r>
          </a:p>
          <a:p>
            <a:pPr marL="285750" indent="-285750" algn="just">
              <a:buFont typeface="Wingdings" panose="05000000000000000000" pitchFamily="2" charset="2"/>
              <a:buChar char="§"/>
            </a:pPr>
            <a:r>
              <a:rPr lang="en-US" altLang="en-US" sz="2400" b="0" dirty="0"/>
              <a:t>Within a local church all Christians equally share in salvation blessings but elders and leaders within the church have roles not shared by others in the congregation (Hebrews 13:17).</a:t>
            </a:r>
          </a:p>
          <a:p>
            <a:pPr marL="285750" indent="-285750" algn="just">
              <a:buFont typeface="Wingdings" panose="05000000000000000000" pitchFamily="2" charset="2"/>
              <a:buChar char="§"/>
            </a:pPr>
            <a:r>
              <a:rPr lang="en-US" altLang="en-US" sz="2400" b="0" dirty="0"/>
              <a:t>The Trinity itself reveals both unity (one God) and diversity (three persons).</a:t>
            </a:r>
          </a:p>
          <a:p>
            <a:pPr algn="just"/>
            <a:endParaRPr lang="en-US" altLang="en-US" sz="1800" b="0" dirty="0"/>
          </a:p>
        </p:txBody>
      </p:sp>
    </p:spTree>
    <p:extLst>
      <p:ext uri="{BB962C8B-B14F-4D97-AF65-F5344CB8AC3E}">
        <p14:creationId xmlns:p14="http://schemas.microsoft.com/office/powerpoint/2010/main" val="4261914744"/>
      </p:ext>
    </p:extLst>
  </p:cSld>
  <p:clrMapOvr>
    <a:masterClrMapping/>
  </p:clrMapOvr>
  <mc:AlternateContent xmlns:mc="http://schemas.openxmlformats.org/markup-compatibility/2006" xmlns:p14="http://schemas.microsoft.com/office/powerpoint/2010/main">
    <mc:Choice Requires="p14">
      <p:transition spd="slow" p14:dur="325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75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75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fade">
                                      <p:cBhvr>
                                        <p:cTn id="12" dur="175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fade">
                                      <p:cBhvr>
                                        <p:cTn id="17" dur="175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Acts 17:6</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742950"/>
            <a:ext cx="8636000" cy="830997"/>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altLang="en-US" sz="2400" b="0" dirty="0"/>
              <a:t>“He [God] made from one man every </a:t>
            </a:r>
            <a:r>
              <a:rPr lang="en-US" altLang="en-US" sz="2400" u="sng" dirty="0"/>
              <a:t>nation</a:t>
            </a:r>
            <a:r>
              <a:rPr lang="en-US" altLang="en-US" sz="2400" b="0" dirty="0"/>
              <a:t> of mankind to live on all the face of the earth.” </a:t>
            </a:r>
          </a:p>
        </p:txBody>
      </p:sp>
    </p:spTree>
    <p:extLst>
      <p:ext uri="{BB962C8B-B14F-4D97-AF65-F5344CB8AC3E}">
        <p14:creationId xmlns:p14="http://schemas.microsoft.com/office/powerpoint/2010/main" val="528609880"/>
      </p:ext>
    </p:extLst>
  </p:cSld>
  <p:clrMapOvr>
    <a:masterClrMapping/>
  </p:clrMapOvr>
  <mc:AlternateContent xmlns:mc="http://schemas.openxmlformats.org/markup-compatibility/2006">
    <mc:Choice xmlns:p14="http://schemas.microsoft.com/office/powerpoint/2010/main" Requires="p14">
      <p:transition spd="slow" p14:dur="3000">
        <p14:reveal/>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Isaiah 19:24-25</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742950"/>
            <a:ext cx="8636000" cy="1938992"/>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altLang="en-US" sz="2400" b="0" dirty="0"/>
              <a:t>In that day Israel will be the third party with Egypt and Assyria, a blessing in the midst of the earth, whom the LORD of hosts has blessed, saying, “blessed is </a:t>
            </a:r>
            <a:r>
              <a:rPr lang="en-US" altLang="en-US" sz="2400" b="0" u="sng" dirty="0"/>
              <a:t>Egypt</a:t>
            </a:r>
            <a:r>
              <a:rPr lang="en-US" altLang="en-US" sz="2400" b="0" dirty="0"/>
              <a:t> My people, and </a:t>
            </a:r>
            <a:r>
              <a:rPr lang="en-US" altLang="en-US" sz="2400" b="0" u="sng" dirty="0"/>
              <a:t>Assyria</a:t>
            </a:r>
            <a:r>
              <a:rPr lang="en-US" altLang="en-US" sz="2400" b="0" dirty="0"/>
              <a:t> the work of My hands, and </a:t>
            </a:r>
            <a:r>
              <a:rPr lang="en-US" altLang="en-US" sz="2400" b="0" u="sng" dirty="0"/>
              <a:t>Israel</a:t>
            </a:r>
            <a:r>
              <a:rPr lang="en-US" altLang="en-US" sz="2400" b="0" dirty="0"/>
              <a:t> My inheritance.”</a:t>
            </a:r>
          </a:p>
        </p:txBody>
      </p:sp>
    </p:spTree>
    <p:extLst>
      <p:ext uri="{BB962C8B-B14F-4D97-AF65-F5344CB8AC3E}">
        <p14:creationId xmlns:p14="http://schemas.microsoft.com/office/powerpoint/2010/main" val="1182984452"/>
      </p:ext>
    </p:extLst>
  </p:cSld>
  <p:clrMapOvr>
    <a:masterClrMapping/>
  </p:clrMapOvr>
  <mc:AlternateContent xmlns:mc="http://schemas.openxmlformats.org/markup-compatibility/2006">
    <mc:Choice xmlns:p14="http://schemas.microsoft.com/office/powerpoint/2010/main" Requires="p14">
      <p:transition spd="slow" p14:dur="3000">
        <p14:revea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Zechariah 2:11; 14:9, 16</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742950"/>
            <a:ext cx="8636000" cy="830997"/>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altLang="en-US" sz="2400" b="0" dirty="0"/>
              <a:t>2:11 Many nations will join themselves to the LORD in that day and will become My people. </a:t>
            </a:r>
          </a:p>
        </p:txBody>
      </p:sp>
      <p:sp>
        <p:nvSpPr>
          <p:cNvPr id="5" name="TextBox 4">
            <a:extLst>
              <a:ext uri="{FF2B5EF4-FFF2-40B4-BE49-F238E27FC236}">
                <a16:creationId xmlns:a16="http://schemas.microsoft.com/office/drawing/2014/main" id="{6FDC0751-1F2B-460E-B165-7C66205391AF}"/>
              </a:ext>
            </a:extLst>
          </p:cNvPr>
          <p:cNvSpPr txBox="1">
            <a:spLocks noChangeArrowheads="1"/>
          </p:cNvSpPr>
          <p:nvPr/>
        </p:nvSpPr>
        <p:spPr bwMode="auto">
          <a:xfrm>
            <a:off x="381000" y="1969353"/>
            <a:ext cx="8636000" cy="461665"/>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altLang="en-US" sz="2400" b="0" dirty="0"/>
              <a:t>14:9 “…the LORD will be king over all the earth…”</a:t>
            </a:r>
          </a:p>
        </p:txBody>
      </p:sp>
      <p:sp>
        <p:nvSpPr>
          <p:cNvPr id="6" name="TextBox 5">
            <a:extLst>
              <a:ext uri="{FF2B5EF4-FFF2-40B4-BE49-F238E27FC236}">
                <a16:creationId xmlns:a16="http://schemas.microsoft.com/office/drawing/2014/main" id="{78CF1281-C8DA-4BBF-9B6C-55BFC6B8F92A}"/>
              </a:ext>
            </a:extLst>
          </p:cNvPr>
          <p:cNvSpPr txBox="1">
            <a:spLocks noChangeArrowheads="1"/>
          </p:cNvSpPr>
          <p:nvPr/>
        </p:nvSpPr>
        <p:spPr bwMode="auto">
          <a:xfrm>
            <a:off x="355600" y="2795885"/>
            <a:ext cx="8636000" cy="830997"/>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altLang="en-US" sz="2400" b="0" dirty="0"/>
              <a:t>14:16 “…the nations will go up from year to year to worship the king.”</a:t>
            </a:r>
          </a:p>
        </p:txBody>
      </p:sp>
    </p:spTree>
    <p:extLst>
      <p:ext uri="{BB962C8B-B14F-4D97-AF65-F5344CB8AC3E}">
        <p14:creationId xmlns:p14="http://schemas.microsoft.com/office/powerpoint/2010/main" val="3806280516"/>
      </p:ext>
    </p:extLst>
  </p:cSld>
  <p:clrMapOvr>
    <a:masterClrMapping/>
  </p:clrMapOvr>
  <mc:AlternateContent xmlns:mc="http://schemas.openxmlformats.org/markup-compatibility/2006">
    <mc:Choice xmlns:p14="http://schemas.microsoft.com/office/powerpoint/2010/main" Requires="p14">
      <p:transition spd="slow" p14:dur="3000">
        <p14:revea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75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75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TextBox 4">
            <a:extLst>
              <a:ext uri="{FF2B5EF4-FFF2-40B4-BE49-F238E27FC236}">
                <a16:creationId xmlns:a16="http://schemas.microsoft.com/office/drawing/2014/main" id="{E18300FC-3653-4872-8E08-6A73A96457CA}"/>
              </a:ext>
            </a:extLst>
          </p:cNvPr>
          <p:cNvSpPr txBox="1">
            <a:spLocks noChangeArrowheads="1"/>
          </p:cNvSpPr>
          <p:nvPr/>
        </p:nvSpPr>
        <p:spPr bwMode="auto">
          <a:xfrm>
            <a:off x="152400" y="57150"/>
            <a:ext cx="8839200" cy="895149"/>
          </a:xfrm>
          <a:prstGeom prst="rect">
            <a:avLst/>
          </a:prstGeom>
          <a:extLst>
            <a:ext uri="{909E8E84-426E-40DD-AFC4-6F175D3DCCD1}">
              <a14:hiddenFill xmlns:a14="http://schemas.microsoft.com/office/drawing/2010/main">
                <a:solidFill>
                  <a:srgbClr val="FFFFFF"/>
                </a:solidFill>
              </a14:hiddenFill>
            </a:ext>
          </a:extLst>
        </p:spPr>
        <p:txBody>
          <a:bodyPr vert="horz" lIns="91440" tIns="45720" rIns="91440" bIns="45720" rtlCol="0" anchor="ctr">
            <a:norm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eaLnBrk="1" hangingPunct="1">
              <a:lnSpc>
                <a:spcPct val="90000"/>
              </a:lnSpc>
              <a:spcAft>
                <a:spcPts val="600"/>
              </a:spcAft>
            </a:pPr>
            <a:r>
              <a:rPr lang="en-US" altLang="en-US" sz="2800" i="0" dirty="0">
                <a:solidFill>
                  <a:schemeClr val="accent2">
                    <a:lumMod val="20000"/>
                    <a:lumOff val="80000"/>
                  </a:schemeClr>
                </a:solidFill>
                <a:latin typeface="+mj-lt"/>
                <a:ea typeface="+mj-ea"/>
                <a:cs typeface="+mj-cs"/>
              </a:rPr>
              <a:t>Revelation 21:24-26</a:t>
            </a:r>
          </a:p>
        </p:txBody>
      </p:sp>
      <p:sp>
        <p:nvSpPr>
          <p:cNvPr id="4" name="TextBox 3">
            <a:extLst>
              <a:ext uri="{FF2B5EF4-FFF2-40B4-BE49-F238E27FC236}">
                <a16:creationId xmlns:a16="http://schemas.microsoft.com/office/drawing/2014/main" id="{99A5647C-9A6D-4A09-BF57-1617A63B13BA}"/>
              </a:ext>
            </a:extLst>
          </p:cNvPr>
          <p:cNvSpPr txBox="1">
            <a:spLocks noChangeArrowheads="1"/>
          </p:cNvSpPr>
          <p:nvPr/>
        </p:nvSpPr>
        <p:spPr bwMode="auto">
          <a:xfrm>
            <a:off x="381000" y="742950"/>
            <a:ext cx="8636000" cy="1938992"/>
          </a:xfrm>
          <a:prstGeom prst="rect">
            <a:avLst/>
          </a:prstGeom>
          <a:noFill/>
          <a:ln>
            <a:noFill/>
          </a:ln>
        </p:spPr>
        <p:txBody>
          <a:bodyPr wrap="square">
            <a:spAutoFit/>
          </a:bodyPr>
          <a:lstStyle>
            <a:lvl1pPr eaLnBrk="0" hangingPunct="0">
              <a:defRPr sz="3200" b="1" i="1">
                <a:solidFill>
                  <a:schemeClr val="bg1"/>
                </a:solidFill>
                <a:latin typeface="Century Gothic" panose="020B0502020202020204" pitchFamily="34" charset="0"/>
                <a:cs typeface="Arial" panose="020B0604020202020204" pitchFamily="34" charset="0"/>
              </a:defRPr>
            </a:lvl1pPr>
            <a:lvl2pPr marL="742950" indent="-285750" eaLnBrk="0" hangingPunct="0">
              <a:defRPr sz="3200" b="1" i="1">
                <a:solidFill>
                  <a:schemeClr val="bg1"/>
                </a:solidFill>
                <a:latin typeface="Century Gothic" panose="020B0502020202020204" pitchFamily="34" charset="0"/>
                <a:cs typeface="Arial" panose="020B0604020202020204" pitchFamily="34" charset="0"/>
              </a:defRPr>
            </a:lvl2pPr>
            <a:lvl3pPr marL="1143000" indent="-228600" eaLnBrk="0" hangingPunct="0">
              <a:defRPr sz="3200" b="1" i="1">
                <a:solidFill>
                  <a:schemeClr val="bg1"/>
                </a:solidFill>
                <a:latin typeface="Century Gothic" panose="020B0502020202020204" pitchFamily="34" charset="0"/>
                <a:cs typeface="Arial" panose="020B0604020202020204" pitchFamily="34" charset="0"/>
              </a:defRPr>
            </a:lvl3pPr>
            <a:lvl4pPr marL="1600200" indent="-228600" eaLnBrk="0" hangingPunct="0">
              <a:defRPr sz="3200" b="1" i="1">
                <a:solidFill>
                  <a:schemeClr val="bg1"/>
                </a:solidFill>
                <a:latin typeface="Century Gothic" panose="020B0502020202020204" pitchFamily="34" charset="0"/>
                <a:cs typeface="Arial" panose="020B0604020202020204" pitchFamily="34" charset="0"/>
              </a:defRPr>
            </a:lvl4pPr>
            <a:lvl5pPr marL="2057400" indent="-228600" eaLnBrk="0" hangingPunct="0">
              <a:defRPr sz="3200" b="1" i="1">
                <a:solidFill>
                  <a:schemeClr val="bg1"/>
                </a:solidFill>
                <a:latin typeface="Century Gothic" panose="020B0502020202020204" pitchFamily="34" charset="0"/>
                <a:cs typeface="Arial" panose="020B0604020202020204" pitchFamily="34" charset="0"/>
              </a:defRPr>
            </a:lvl5pPr>
            <a:lvl6pPr marL="25146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6pPr>
            <a:lvl7pPr marL="29718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7pPr>
            <a:lvl8pPr marL="34290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8pPr>
            <a:lvl9pPr marL="3886200" indent="-228600" eaLnBrk="0" fontAlgn="base" hangingPunct="0">
              <a:spcBef>
                <a:spcPct val="0"/>
              </a:spcBef>
              <a:spcAft>
                <a:spcPct val="0"/>
              </a:spcAft>
              <a:defRPr sz="3200" b="1" i="1">
                <a:solidFill>
                  <a:schemeClr val="bg1"/>
                </a:solidFill>
                <a:latin typeface="Century Gothic" panose="020B0502020202020204" pitchFamily="34" charset="0"/>
                <a:cs typeface="Arial" panose="020B0604020202020204" pitchFamily="34" charset="0"/>
              </a:defRPr>
            </a:lvl9pPr>
          </a:lstStyle>
          <a:p>
            <a:pPr algn="just">
              <a:buFontTx/>
              <a:buNone/>
            </a:pPr>
            <a:r>
              <a:rPr lang="en-US" altLang="en-US" sz="2400" b="0" dirty="0"/>
              <a:t>The nations will walk by its (the New Jerusalem’s) light, and the kings of the earth will bring their glory into it.  In the daytime (for there will be no night there) its gates will never be closed; and they will bring the glory and the honor of the nations into it.</a:t>
            </a:r>
          </a:p>
        </p:txBody>
      </p:sp>
    </p:spTree>
    <p:extLst>
      <p:ext uri="{BB962C8B-B14F-4D97-AF65-F5344CB8AC3E}">
        <p14:creationId xmlns:p14="http://schemas.microsoft.com/office/powerpoint/2010/main" val="536463948"/>
      </p:ext>
    </p:extLst>
  </p:cSld>
  <p:clrMapOvr>
    <a:masterClrMapping/>
  </p:clrMapOvr>
  <mc:AlternateContent xmlns:mc="http://schemas.openxmlformats.org/markup-compatibility/2006">
    <mc:Choice xmlns:p14="http://schemas.microsoft.com/office/powerpoint/2010/main" Requires="p14">
      <p:transition spd="slow" p14:dur="3000">
        <p14:reveal/>
      </p:transition>
    </mc:Choice>
    <mc:Fallback>
      <p:transition spd="slow">
        <p:fade/>
      </p:transition>
    </mc:Fallback>
  </mc:AlternateContent>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100000"/>
          </a:lnSpc>
          <a:spcBef>
            <a:spcPct val="0"/>
          </a:spcBef>
          <a:spcAft>
            <a:spcPct val="0"/>
          </a:spcAft>
          <a:buClrTx/>
          <a:buSzTx/>
          <a:buFontTx/>
          <a:buNone/>
          <a:tabLst/>
          <a:defRPr kumimoji="0" lang="en-US" sz="3200" b="1" i="1" u="none" strike="noStrike" cap="none" normalizeH="0" baseline="0" smtClean="0">
            <a:ln>
              <a:noFill/>
            </a:ln>
            <a:solidFill>
              <a:schemeClr val="bg1"/>
            </a:solidFill>
            <a:effectLst/>
            <a:latin typeface="Century Gothic" pitchFamily="34" charset="0"/>
            <a:cs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just" defTabSz="914400" rtl="0" eaLnBrk="1" fontAlgn="base" latinLnBrk="0" hangingPunct="1">
          <a:lnSpc>
            <a:spcPct val="100000"/>
          </a:lnSpc>
          <a:spcBef>
            <a:spcPct val="0"/>
          </a:spcBef>
          <a:spcAft>
            <a:spcPct val="0"/>
          </a:spcAft>
          <a:buClrTx/>
          <a:buSzTx/>
          <a:buFontTx/>
          <a:buNone/>
          <a:tabLst/>
          <a:defRPr kumimoji="0" lang="en-US" sz="3200" b="1" i="1" u="none" strike="noStrike" cap="none" normalizeH="0" baseline="0" smtClean="0">
            <a:ln>
              <a:noFill/>
            </a:ln>
            <a:solidFill>
              <a:schemeClr val="bg1"/>
            </a:solidFill>
            <a:effectLst/>
            <a:latin typeface="Century Gothic" pitchFamily="34" charset="0"/>
            <a:cs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11438</TotalTime>
  <Words>2752</Words>
  <Application>Microsoft Office PowerPoint</Application>
  <PresentationFormat>On-screen Show (16:9)</PresentationFormat>
  <Paragraphs>90</Paragraphs>
  <Slides>33</Slides>
  <Notes>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Abadi</vt:lpstr>
      <vt:lpstr>Arial</vt:lpstr>
      <vt:lpstr>Calibri</vt:lpstr>
      <vt:lpstr>Century Gothic</vt:lpstr>
      <vt:lpstr>Tw Cen MT</vt:lpstr>
      <vt:lpstr>Wingdings</vt:lpstr>
      <vt:lpstr>Default Design</vt:lpstr>
      <vt:lpstr>What About Israel?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What About Israel?</vt:lpstr>
    </vt:vector>
  </TitlesOfParts>
  <Company>Hope Community Bible Church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Edward K Godfrey</dc:creator>
  <cp:lastModifiedBy>Ed Godfrey</cp:lastModifiedBy>
  <cp:revision>327</cp:revision>
  <dcterms:created xsi:type="dcterms:W3CDTF">2009-09-05T17:28:57Z</dcterms:created>
  <dcterms:modified xsi:type="dcterms:W3CDTF">2021-11-19T15:06:20Z</dcterms:modified>
</cp:coreProperties>
</file>